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Lst>
  <p:notesMasterIdLst>
    <p:notesMasterId r:id="rId5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Lst>
  <p:sldSz cx="12193588" cy="6858000"/>
  <p:notesSz cx="6858000" cy="9144000"/>
  <p:defaultTextStyle>
    <a:defPPr>
      <a:defRPr lang="en-GB"/>
    </a:defPPr>
    <a:lvl1pPr algn="l" defTabSz="449263"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Calibri" panose="020F050202020403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Calibri" panose="020F050202020403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Calibri" panose="020F050202020403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Calibri" panose="020F050202020403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700" y="4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122"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123"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124"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125" name="Rectangle 5"/>
          <p:cNvSpPr>
            <a:spLocks noGrp="1" noChangeArrowheads="1"/>
          </p:cNvSpPr>
          <p:nvPr>
            <p:ph type="sldImg"/>
          </p:nvPr>
        </p:nvSpPr>
        <p:spPr bwMode="auto">
          <a:xfrm>
            <a:off x="-11798300" y="-11796713"/>
            <a:ext cx="11791950" cy="12485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5126" name="Rectangle 6"/>
          <p:cNvSpPr>
            <a:spLocks noGrp="1" noChangeArrowheads="1"/>
          </p:cNvSpPr>
          <p:nvPr>
            <p:ph type="body"/>
          </p:nvPr>
        </p:nvSpPr>
        <p:spPr bwMode="auto">
          <a:xfrm>
            <a:off x="685800" y="4343400"/>
            <a:ext cx="5478463" cy="410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it-IT" altLang="it-IT" smtClean="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7" name="Rectangle 1"/>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Rectangle 1"/>
          <p:cNvSpPr txBox="1">
            <a:spLocks noChangeArrowheads="1"/>
          </p:cNvSpPr>
          <p:nvPr>
            <p:ph type="sldImg"/>
          </p:nvPr>
        </p:nvSpPr>
        <p:spPr bwMode="auto">
          <a:xfrm>
            <a:off x="379413"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Rectangle 1"/>
          <p:cNvSpPr txBox="1">
            <a:spLocks noChangeArrowheads="1"/>
          </p:cNvSpPr>
          <p:nvPr>
            <p:ph type="sldImg"/>
          </p:nvPr>
        </p:nvSpPr>
        <p:spPr bwMode="auto">
          <a:xfrm>
            <a:off x="379413"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1" name="Rectangle 1"/>
          <p:cNvSpPr txBox="1">
            <a:spLocks noChangeArrowheads="1"/>
          </p:cNvSpPr>
          <p:nvPr>
            <p:ph type="sldImg"/>
          </p:nvPr>
        </p:nvSpPr>
        <p:spPr bwMode="auto">
          <a:xfrm>
            <a:off x="379413"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Rectangle 1"/>
          <p:cNvSpPr txBox="1">
            <a:spLocks noChangeArrowheads="1"/>
          </p:cNvSpPr>
          <p:nvPr>
            <p:ph type="sldImg"/>
          </p:nvPr>
        </p:nvSpPr>
        <p:spPr bwMode="auto">
          <a:xfrm>
            <a:off x="379413"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29" name="Rectangle 1"/>
          <p:cNvSpPr txBox="1">
            <a:spLocks noChangeArrowheads="1"/>
          </p:cNvSpPr>
          <p:nvPr>
            <p:ph type="sldImg"/>
          </p:nvPr>
        </p:nvSpPr>
        <p:spPr bwMode="auto">
          <a:xfrm>
            <a:off x="379413"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0"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Rectangle 1"/>
          <p:cNvSpPr txBox="1">
            <a:spLocks noChangeArrowheads="1"/>
          </p:cNvSpPr>
          <p:nvPr>
            <p:ph type="sldImg"/>
          </p:nvPr>
        </p:nvSpPr>
        <p:spPr bwMode="auto">
          <a:xfrm>
            <a:off x="-17002125" y="-11796713"/>
            <a:ext cx="22202775"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Rectangle 2"/>
          <p:cNvSpPr txBox="1">
            <a:spLocks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7" name="Rectangle 1"/>
          <p:cNvSpPr txBox="1">
            <a:spLocks noChangeArrowheads="1"/>
          </p:cNvSpPr>
          <p:nvPr>
            <p:ph type="sldImg"/>
          </p:nvPr>
        </p:nvSpPr>
        <p:spPr bwMode="auto">
          <a:xfrm>
            <a:off x="-17002125" y="-11796713"/>
            <a:ext cx="22202775"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Rectangle 2"/>
          <p:cNvSpPr txBox="1">
            <a:spLocks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Rectangle 1"/>
          <p:cNvSpPr txBox="1">
            <a:spLocks noChangeArrowheads="1"/>
          </p:cNvSpPr>
          <p:nvPr>
            <p:ph type="sldImg"/>
          </p:nvPr>
        </p:nvSpPr>
        <p:spPr bwMode="auto">
          <a:xfrm>
            <a:off x="379413"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Rectangle 1"/>
          <p:cNvSpPr txBox="1">
            <a:spLocks noChangeArrowheads="1"/>
          </p:cNvSpPr>
          <p:nvPr>
            <p:ph type="sldImg"/>
          </p:nvPr>
        </p:nvSpPr>
        <p:spPr bwMode="auto">
          <a:xfrm>
            <a:off x="379413"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Rectangle 1"/>
          <p:cNvSpPr txBox="1">
            <a:spLocks noChangeArrowheads="1"/>
          </p:cNvSpPr>
          <p:nvPr>
            <p:ph type="sldImg"/>
          </p:nvPr>
        </p:nvSpPr>
        <p:spPr bwMode="auto">
          <a:xfrm>
            <a:off x="379413"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Rectangle 1"/>
          <p:cNvSpPr txBox="1">
            <a:spLocks noChangeArrowheads="1"/>
          </p:cNvSpPr>
          <p:nvPr>
            <p:ph type="sldImg"/>
          </p:nvPr>
        </p:nvSpPr>
        <p:spPr bwMode="auto">
          <a:xfrm>
            <a:off x="379413"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3" name="Rectangle 1"/>
          <p:cNvSpPr txBox="1">
            <a:spLocks noChangeArrowheads="1"/>
          </p:cNvSpPr>
          <p:nvPr>
            <p:ph type="sldImg"/>
          </p:nvPr>
        </p:nvSpPr>
        <p:spPr bwMode="auto">
          <a:xfrm>
            <a:off x="379413"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Rectangle 1"/>
          <p:cNvSpPr txBox="1">
            <a:spLocks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1" name="Rectangle 1"/>
          <p:cNvSpPr txBox="1">
            <a:spLocks noChangeArrowheads="1"/>
          </p:cNvSpPr>
          <p:nvPr>
            <p:ph type="sldImg"/>
          </p:nvPr>
        </p:nvSpPr>
        <p:spPr bwMode="auto">
          <a:xfrm>
            <a:off x="-17002125" y="-11796713"/>
            <a:ext cx="22202775"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2" name="Rectangle 2"/>
          <p:cNvSpPr txBox="1">
            <a:spLocks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5" name="Rectangle 1"/>
          <p:cNvSpPr txBox="1">
            <a:spLocks noChangeArrowheads="1"/>
          </p:cNvSpPr>
          <p:nvPr>
            <p:ph type="sldImg"/>
          </p:nvPr>
        </p:nvSpPr>
        <p:spPr bwMode="auto">
          <a:xfrm>
            <a:off x="379413"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6"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69" name="Rectangle 1"/>
          <p:cNvSpPr txBox="1">
            <a:spLocks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Rectangle 1"/>
          <p:cNvSpPr txBox="1">
            <a:spLocks noChangeArrowheads="1"/>
          </p:cNvSpPr>
          <p:nvPr>
            <p:ph type="sldImg"/>
          </p:nvPr>
        </p:nvSpPr>
        <p:spPr bwMode="auto">
          <a:xfrm>
            <a:off x="-17002125" y="-11796713"/>
            <a:ext cx="22202775"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7" name="Rectangle 1"/>
          <p:cNvSpPr txBox="1">
            <a:spLocks noChangeArrowheads="1"/>
          </p:cNvSpPr>
          <p:nvPr>
            <p:ph type="sldImg"/>
          </p:nvPr>
        </p:nvSpPr>
        <p:spPr bwMode="auto">
          <a:xfrm>
            <a:off x="-17003713" y="-11796713"/>
            <a:ext cx="22209126"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18" name="Rectangle 2"/>
          <p:cNvSpPr txBox="1">
            <a:spLocks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1" name="Rectangle 1"/>
          <p:cNvSpPr txBox="1">
            <a:spLocks noChangeArrowheads="1"/>
          </p:cNvSpPr>
          <p:nvPr>
            <p:ph type="sldImg"/>
          </p:nvPr>
        </p:nvSpPr>
        <p:spPr bwMode="auto">
          <a:xfrm>
            <a:off x="-17003713" y="-11796713"/>
            <a:ext cx="22209126"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Rectangle 2"/>
          <p:cNvSpPr txBox="1">
            <a:spLocks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5" name="Rectangle 1"/>
          <p:cNvSpPr txBox="1">
            <a:spLocks noChangeArrowheads="1"/>
          </p:cNvSpPr>
          <p:nvPr>
            <p:ph type="sldImg"/>
          </p:nvPr>
        </p:nvSpPr>
        <p:spPr bwMode="auto">
          <a:xfrm>
            <a:off x="-17002125" y="-11796713"/>
            <a:ext cx="22202775"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6" name="Rectangle 2"/>
          <p:cNvSpPr txBox="1">
            <a:spLocks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89" name="Rectangle 1"/>
          <p:cNvSpPr txBox="1">
            <a:spLocks noChangeArrowheads="1"/>
          </p:cNvSpPr>
          <p:nvPr>
            <p:ph type="sldImg"/>
          </p:nvPr>
        </p:nvSpPr>
        <p:spPr bwMode="auto">
          <a:xfrm>
            <a:off x="-17003713" y="-11796713"/>
            <a:ext cx="22209126"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0" name="Rectangle 2"/>
          <p:cNvSpPr txBox="1">
            <a:spLocks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Rectangle 1"/>
          <p:cNvSpPr txBox="1">
            <a:spLocks noChangeArrowheads="1"/>
          </p:cNvSpPr>
          <p:nvPr>
            <p:ph type="sldImg"/>
          </p:nvPr>
        </p:nvSpPr>
        <p:spPr bwMode="auto">
          <a:xfrm>
            <a:off x="379413"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3" name="Rectangle 1"/>
          <p:cNvSpPr txBox="1">
            <a:spLocks noChangeArrowheads="1"/>
          </p:cNvSpPr>
          <p:nvPr>
            <p:ph type="sldImg"/>
          </p:nvPr>
        </p:nvSpPr>
        <p:spPr bwMode="auto">
          <a:xfrm>
            <a:off x="-17003713" y="-11796713"/>
            <a:ext cx="22209126"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7" name="Rectangle 1"/>
          <p:cNvSpPr txBox="1">
            <a:spLocks noChangeArrowheads="1"/>
          </p:cNvSpPr>
          <p:nvPr>
            <p:ph type="sldImg"/>
          </p:nvPr>
        </p:nvSpPr>
        <p:spPr bwMode="auto">
          <a:xfrm>
            <a:off x="-17003713" y="-11796713"/>
            <a:ext cx="22209126"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Rectangle 2"/>
          <p:cNvSpPr txBox="1">
            <a:spLocks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1" name="Rectangle 1"/>
          <p:cNvSpPr txBox="1">
            <a:spLocks noChangeArrowheads="1"/>
          </p:cNvSpPr>
          <p:nvPr>
            <p:ph type="sldImg"/>
          </p:nvPr>
        </p:nvSpPr>
        <p:spPr bwMode="auto">
          <a:xfrm>
            <a:off x="-17003713" y="-11796713"/>
            <a:ext cx="22209126"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2" name="Rectangle 2"/>
          <p:cNvSpPr txBox="1">
            <a:spLocks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5" name="Rectangle 1"/>
          <p:cNvSpPr txBox="1">
            <a:spLocks noChangeArrowheads="1"/>
          </p:cNvSpPr>
          <p:nvPr>
            <p:ph type="sldImg"/>
          </p:nvPr>
        </p:nvSpPr>
        <p:spPr bwMode="auto">
          <a:xfrm>
            <a:off x="-17003713" y="-11796713"/>
            <a:ext cx="22209126"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Rectangle 2"/>
          <p:cNvSpPr txBox="1">
            <a:spLocks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09" name="Rectangle 1"/>
          <p:cNvSpPr txBox="1">
            <a:spLocks noChangeArrowheads="1"/>
          </p:cNvSpPr>
          <p:nvPr>
            <p:ph type="sldImg"/>
          </p:nvPr>
        </p:nvSpPr>
        <p:spPr bwMode="auto">
          <a:xfrm>
            <a:off x="-17003713" y="-11796713"/>
            <a:ext cx="22209126"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0" name="Rectangle 2"/>
          <p:cNvSpPr txBox="1">
            <a:spLocks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3" name="Rectangle 1"/>
          <p:cNvSpPr txBox="1">
            <a:spLocks noChangeArrowheads="1"/>
          </p:cNvSpPr>
          <p:nvPr>
            <p:ph type="sldImg"/>
          </p:nvPr>
        </p:nvSpPr>
        <p:spPr bwMode="auto">
          <a:xfrm>
            <a:off x="-17003713" y="-11796713"/>
            <a:ext cx="22209126"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4" name="Rectangle 2"/>
          <p:cNvSpPr txBox="1">
            <a:spLocks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7" name="Rectangle 1"/>
          <p:cNvSpPr txBox="1">
            <a:spLocks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8"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1" name="Rectangle 1"/>
          <p:cNvSpPr txBox="1">
            <a:spLocks noChangeArrowheads="1"/>
          </p:cNvSpPr>
          <p:nvPr>
            <p:ph type="sldImg"/>
          </p:nvPr>
        </p:nvSpPr>
        <p:spPr bwMode="auto">
          <a:xfrm>
            <a:off x="-17003713" y="-11796713"/>
            <a:ext cx="22209126"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Rectangle 2"/>
          <p:cNvSpPr txBox="1">
            <a:spLocks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5" name="Rectangle 1"/>
          <p:cNvSpPr txBox="1">
            <a:spLocks noChangeArrowheads="1"/>
          </p:cNvSpPr>
          <p:nvPr>
            <p:ph type="sldImg"/>
          </p:nvPr>
        </p:nvSpPr>
        <p:spPr bwMode="auto">
          <a:xfrm>
            <a:off x="-17003713" y="-11796713"/>
            <a:ext cx="22209126"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6" name="Rectangle 2"/>
          <p:cNvSpPr txBox="1">
            <a:spLocks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29" name="Rectangle 1"/>
          <p:cNvSpPr txBox="1">
            <a:spLocks noChangeArrowheads="1"/>
          </p:cNvSpPr>
          <p:nvPr>
            <p:ph type="sldImg"/>
          </p:nvPr>
        </p:nvSpPr>
        <p:spPr bwMode="auto">
          <a:xfrm>
            <a:off x="-17003713" y="-11796713"/>
            <a:ext cx="22209126"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Rectangle 2"/>
          <p:cNvSpPr txBox="1">
            <a:spLocks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Rectangle 1"/>
          <p:cNvSpPr txBox="1">
            <a:spLocks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3" name="Rectangle 1"/>
          <p:cNvSpPr txBox="1">
            <a:spLocks noChangeArrowheads="1"/>
          </p:cNvSpPr>
          <p:nvPr>
            <p:ph type="sldImg"/>
          </p:nvPr>
        </p:nvSpPr>
        <p:spPr bwMode="auto">
          <a:xfrm>
            <a:off x="-17003713" y="-11796713"/>
            <a:ext cx="22209126"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Rectangle 2"/>
          <p:cNvSpPr txBox="1">
            <a:spLocks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7" name="Rectangle 1"/>
          <p:cNvSpPr txBox="1">
            <a:spLocks noChangeArrowheads="1"/>
          </p:cNvSpPr>
          <p:nvPr>
            <p:ph type="sldImg"/>
          </p:nvPr>
        </p:nvSpPr>
        <p:spPr bwMode="auto">
          <a:xfrm>
            <a:off x="-17003713" y="-11796713"/>
            <a:ext cx="22209126"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Rectangle 2"/>
          <p:cNvSpPr txBox="1">
            <a:spLocks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1" name="Rectangle 1"/>
          <p:cNvSpPr txBox="1">
            <a:spLocks noChangeArrowheads="1"/>
          </p:cNvSpPr>
          <p:nvPr>
            <p:ph type="sldImg"/>
          </p:nvPr>
        </p:nvSpPr>
        <p:spPr bwMode="auto">
          <a:xfrm>
            <a:off x="-17003713" y="-11796713"/>
            <a:ext cx="22209126"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Rectangle 2"/>
          <p:cNvSpPr txBox="1">
            <a:spLocks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5" name="Rectangle 1"/>
          <p:cNvSpPr txBox="1">
            <a:spLocks noChangeArrowheads="1"/>
          </p:cNvSpPr>
          <p:nvPr>
            <p:ph type="sldImg"/>
          </p:nvPr>
        </p:nvSpPr>
        <p:spPr bwMode="auto">
          <a:xfrm>
            <a:off x="-17003713" y="-11796713"/>
            <a:ext cx="22209126"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p:cNvSpPr txBox="1">
            <a:spLocks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49" name="Rectangle 1"/>
          <p:cNvSpPr txBox="1">
            <a:spLocks noChangeArrowheads="1"/>
          </p:cNvSpPr>
          <p:nvPr>
            <p:ph type="sldImg"/>
          </p:nvPr>
        </p:nvSpPr>
        <p:spPr bwMode="auto">
          <a:xfrm>
            <a:off x="-17003713" y="-11796713"/>
            <a:ext cx="22209126"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Rectangle 2"/>
          <p:cNvSpPr txBox="1">
            <a:spLocks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3" name="Rectangle 1"/>
          <p:cNvSpPr txBox="1">
            <a:spLocks noChangeArrowheads="1"/>
          </p:cNvSpPr>
          <p:nvPr>
            <p:ph type="sldImg"/>
          </p:nvPr>
        </p:nvSpPr>
        <p:spPr bwMode="auto">
          <a:xfrm>
            <a:off x="-17003713" y="-11796713"/>
            <a:ext cx="22209126"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4" name="Rectangle 2"/>
          <p:cNvSpPr txBox="1">
            <a:spLocks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7" name="Rectangle 1"/>
          <p:cNvSpPr txBox="1">
            <a:spLocks noChangeArrowheads="1"/>
          </p:cNvSpPr>
          <p:nvPr>
            <p:ph type="sldImg"/>
          </p:nvPr>
        </p:nvSpPr>
        <p:spPr bwMode="auto">
          <a:xfrm>
            <a:off x="-17003713" y="-11796713"/>
            <a:ext cx="22209126"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498" name="Rectangle 2"/>
          <p:cNvSpPr txBox="1">
            <a:spLocks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1" name="Rectangle 1"/>
          <p:cNvSpPr txBox="1">
            <a:spLocks noChangeArrowheads="1"/>
          </p:cNvSpPr>
          <p:nvPr>
            <p:ph type="sldImg"/>
          </p:nvPr>
        </p:nvSpPr>
        <p:spPr bwMode="auto">
          <a:xfrm>
            <a:off x="-17002125" y="-11796713"/>
            <a:ext cx="22202775"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2" name="Rectangle 2"/>
          <p:cNvSpPr txBox="1">
            <a:spLocks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5" name="Rectangle 1"/>
          <p:cNvSpPr txBox="1">
            <a:spLocks noChangeArrowheads="1"/>
          </p:cNvSpPr>
          <p:nvPr>
            <p:ph type="sldImg"/>
          </p:nvPr>
        </p:nvSpPr>
        <p:spPr bwMode="auto">
          <a:xfrm>
            <a:off x="-17003713" y="-11796713"/>
            <a:ext cx="22209126"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Rectangle 2"/>
          <p:cNvSpPr txBox="1">
            <a:spLocks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69" name="Rectangle 1"/>
          <p:cNvSpPr txBox="1">
            <a:spLocks noChangeArrowheads="1"/>
          </p:cNvSpPr>
          <p:nvPr>
            <p:ph type="sldImg"/>
          </p:nvPr>
        </p:nvSpPr>
        <p:spPr bwMode="auto">
          <a:xfrm>
            <a:off x="381000" y="693738"/>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0"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Rectangle 1"/>
          <p:cNvSpPr txBox="1">
            <a:spLocks noChangeArrowheads="1"/>
          </p:cNvSpPr>
          <p:nvPr>
            <p:ph type="sldImg"/>
          </p:nvPr>
        </p:nvSpPr>
        <p:spPr bwMode="auto">
          <a:xfrm>
            <a:off x="379413"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3" name="Rectangle 1"/>
          <p:cNvSpPr txBox="1">
            <a:spLocks noChangeArrowheads="1"/>
          </p:cNvSpPr>
          <p:nvPr>
            <p:ph type="sldImg"/>
          </p:nvPr>
        </p:nvSpPr>
        <p:spPr bwMode="auto">
          <a:xfrm>
            <a:off x="381000" y="693738"/>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4"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7" name="Rectangle 1"/>
          <p:cNvSpPr txBox="1">
            <a:spLocks noChangeArrowheads="1"/>
          </p:cNvSpPr>
          <p:nvPr>
            <p:ph type="sldImg"/>
          </p:nvPr>
        </p:nvSpPr>
        <p:spPr bwMode="auto">
          <a:xfrm>
            <a:off x="-17003713" y="-11796713"/>
            <a:ext cx="22209126"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18" name="Rectangle 2"/>
          <p:cNvSpPr txBox="1">
            <a:spLocks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1" name="Rectangle 1"/>
          <p:cNvSpPr txBox="1">
            <a:spLocks noChangeArrowheads="1"/>
          </p:cNvSpPr>
          <p:nvPr>
            <p:ph type="sldImg"/>
          </p:nvPr>
        </p:nvSpPr>
        <p:spPr bwMode="auto">
          <a:xfrm>
            <a:off x="-17002125" y="-11796713"/>
            <a:ext cx="22202775"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2" name="Rectangle 2"/>
          <p:cNvSpPr txBox="1">
            <a:spLocks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5" name="Rectangle 1"/>
          <p:cNvSpPr txBox="1">
            <a:spLocks noChangeArrowheads="1"/>
          </p:cNvSpPr>
          <p:nvPr>
            <p:ph type="sldImg"/>
          </p:nvPr>
        </p:nvSpPr>
        <p:spPr bwMode="auto">
          <a:xfrm>
            <a:off x="-17002125" y="-11796713"/>
            <a:ext cx="22202775"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3666" name="Rectangle 2"/>
          <p:cNvSpPr txBox="1">
            <a:spLocks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Rectangle 1"/>
          <p:cNvSpPr txBox="1">
            <a:spLocks noChangeArrowheads="1"/>
          </p:cNvSpPr>
          <p:nvPr>
            <p:ph type="sldImg"/>
          </p:nvPr>
        </p:nvSpPr>
        <p:spPr bwMode="auto">
          <a:xfrm>
            <a:off x="379413"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Rectangle 1"/>
          <p:cNvSpPr txBox="1">
            <a:spLocks noChangeArrowheads="1"/>
          </p:cNvSpPr>
          <p:nvPr>
            <p:ph type="sldImg"/>
          </p:nvPr>
        </p:nvSpPr>
        <p:spPr bwMode="auto">
          <a:xfrm>
            <a:off x="379413"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Rectangle 1"/>
          <p:cNvSpPr txBox="1">
            <a:spLocks noChangeArrowheads="1"/>
          </p:cNvSpPr>
          <p:nvPr>
            <p:ph type="sldImg"/>
          </p:nvPr>
        </p:nvSpPr>
        <p:spPr bwMode="auto">
          <a:xfrm>
            <a:off x="379413"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Rectangle 1"/>
          <p:cNvSpPr txBox="1">
            <a:spLocks noChangeArrowheads="1"/>
          </p:cNvSpPr>
          <p:nvPr>
            <p:ph type="sldImg"/>
          </p:nvPr>
        </p:nvSpPr>
        <p:spPr bwMode="auto">
          <a:xfrm>
            <a:off x="379413"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5588"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numero diapositiva 4"/>
          <p:cNvSpPr>
            <a:spLocks noGrp="1"/>
          </p:cNvSpPr>
          <p:nvPr>
            <p:ph type="sldNum" idx="11"/>
          </p:nvPr>
        </p:nvSpPr>
        <p:spPr/>
        <p:txBody>
          <a:bodyPr/>
          <a:lstStyle>
            <a:lvl1pPr>
              <a:defRPr/>
            </a:lvl1pPr>
          </a:lstStyle>
          <a:p>
            <a:fld id="{5C6C14E2-7DB9-471A-9C13-1F846C8BEB65}" type="slidenum">
              <a:rPr lang="it-IT" altLang="it-IT"/>
              <a:pPr/>
              <a:t>‹N›</a:t>
            </a:fld>
            <a:endParaRPr lang="it-IT" altLang="it-IT"/>
          </a:p>
        </p:txBody>
      </p:sp>
    </p:spTree>
    <p:extLst>
      <p:ext uri="{BB962C8B-B14F-4D97-AF65-F5344CB8AC3E}">
        <p14:creationId xmlns:p14="http://schemas.microsoft.com/office/powerpoint/2010/main" val="4104268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numero diapositiva 4"/>
          <p:cNvSpPr>
            <a:spLocks noGrp="1"/>
          </p:cNvSpPr>
          <p:nvPr>
            <p:ph type="sldNum" idx="11"/>
          </p:nvPr>
        </p:nvSpPr>
        <p:spPr/>
        <p:txBody>
          <a:bodyPr/>
          <a:lstStyle>
            <a:lvl1pPr>
              <a:defRPr/>
            </a:lvl1pPr>
          </a:lstStyle>
          <a:p>
            <a:fld id="{E6A8F906-5DC5-4FA6-8AAD-AD8ADF8A2950}" type="slidenum">
              <a:rPr lang="it-IT" altLang="it-IT"/>
              <a:pPr/>
              <a:t>‹N›</a:t>
            </a:fld>
            <a:endParaRPr lang="it-IT" altLang="it-IT"/>
          </a:p>
        </p:txBody>
      </p:sp>
    </p:spTree>
    <p:extLst>
      <p:ext uri="{BB962C8B-B14F-4D97-AF65-F5344CB8AC3E}">
        <p14:creationId xmlns:p14="http://schemas.microsoft.com/office/powerpoint/2010/main" val="2240812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0138" y="365125"/>
            <a:ext cx="2625725" cy="58039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29538" cy="5803900"/>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numero diapositiva 4"/>
          <p:cNvSpPr>
            <a:spLocks noGrp="1"/>
          </p:cNvSpPr>
          <p:nvPr>
            <p:ph type="sldNum" idx="11"/>
          </p:nvPr>
        </p:nvSpPr>
        <p:spPr/>
        <p:txBody>
          <a:bodyPr/>
          <a:lstStyle>
            <a:lvl1pPr>
              <a:defRPr/>
            </a:lvl1pPr>
          </a:lstStyle>
          <a:p>
            <a:fld id="{38255FC1-E8CE-4B9B-A23A-E0004CA1462D}" type="slidenum">
              <a:rPr lang="it-IT" altLang="it-IT"/>
              <a:pPr/>
              <a:t>‹N›</a:t>
            </a:fld>
            <a:endParaRPr lang="it-IT" altLang="it-IT"/>
          </a:p>
        </p:txBody>
      </p:sp>
    </p:spTree>
    <p:extLst>
      <p:ext uri="{BB962C8B-B14F-4D97-AF65-F5344CB8AC3E}">
        <p14:creationId xmlns:p14="http://schemas.microsoft.com/office/powerpoint/2010/main" val="312405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5588"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piè di pagina 3"/>
          <p:cNvSpPr>
            <a:spLocks noGrp="1"/>
          </p:cNvSpPr>
          <p:nvPr>
            <p:ph type="ftr" idx="10"/>
          </p:nvPr>
        </p:nvSpPr>
        <p:spPr/>
        <p:txBody>
          <a:bodyPr/>
          <a:lstStyle>
            <a:lvl1pPr>
              <a:defRPr/>
            </a:lvl1pPr>
          </a:lstStyle>
          <a:p>
            <a:r>
              <a:rPr lang="en-GB" altLang="it-IT"/>
              <a:t>GI Energy Launch &amp; Training 2017</a:t>
            </a:r>
          </a:p>
        </p:txBody>
      </p:sp>
      <p:sp>
        <p:nvSpPr>
          <p:cNvPr id="5" name="Segnaposto numero diapositiva 4"/>
          <p:cNvSpPr>
            <a:spLocks noGrp="1"/>
          </p:cNvSpPr>
          <p:nvPr>
            <p:ph type="sldNum" idx="11"/>
          </p:nvPr>
        </p:nvSpPr>
        <p:spPr/>
        <p:txBody>
          <a:bodyPr/>
          <a:lstStyle>
            <a:lvl1pPr>
              <a:defRPr/>
            </a:lvl1pPr>
          </a:lstStyle>
          <a:p>
            <a:r>
              <a:rPr lang="en-GB" altLang="it-IT"/>
              <a:t>Page </a:t>
            </a:r>
            <a:fld id="{F7751AEE-DABE-47F9-A8A0-5F0C1F9083A5}" type="slidenum">
              <a:rPr lang="en-GB" altLang="it-IT"/>
              <a:pPr/>
              <a:t>‹N›</a:t>
            </a:fld>
            <a:endParaRPr lang="en-GB" altLang="it-IT"/>
          </a:p>
        </p:txBody>
      </p:sp>
      <p:sp>
        <p:nvSpPr>
          <p:cNvPr id="6" name="Segnaposto data 5"/>
          <p:cNvSpPr>
            <a:spLocks noGrp="1"/>
          </p:cNvSpPr>
          <p:nvPr>
            <p:ph type="dt" idx="12"/>
          </p:nvPr>
        </p:nvSpPr>
        <p:spPr/>
        <p:txBody>
          <a:bodyPr/>
          <a:lstStyle>
            <a:lvl1pPr>
              <a:defRPr/>
            </a:lvl1pPr>
          </a:lstStyle>
          <a:p>
            <a:endParaRPr lang="en-GB" altLang="it-IT"/>
          </a:p>
        </p:txBody>
      </p:sp>
    </p:spTree>
    <p:extLst>
      <p:ext uri="{BB962C8B-B14F-4D97-AF65-F5344CB8AC3E}">
        <p14:creationId xmlns:p14="http://schemas.microsoft.com/office/powerpoint/2010/main" val="3526515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idx="10"/>
          </p:nvPr>
        </p:nvSpPr>
        <p:spPr/>
        <p:txBody>
          <a:bodyPr/>
          <a:lstStyle>
            <a:lvl1pPr>
              <a:defRPr/>
            </a:lvl1pPr>
          </a:lstStyle>
          <a:p>
            <a:r>
              <a:rPr lang="en-GB" altLang="it-IT"/>
              <a:t>GI Energy Launch &amp; Training 2017</a:t>
            </a:r>
          </a:p>
        </p:txBody>
      </p:sp>
      <p:sp>
        <p:nvSpPr>
          <p:cNvPr id="5" name="Segnaposto numero diapositiva 4"/>
          <p:cNvSpPr>
            <a:spLocks noGrp="1"/>
          </p:cNvSpPr>
          <p:nvPr>
            <p:ph type="sldNum" idx="11"/>
          </p:nvPr>
        </p:nvSpPr>
        <p:spPr/>
        <p:txBody>
          <a:bodyPr/>
          <a:lstStyle>
            <a:lvl1pPr>
              <a:defRPr/>
            </a:lvl1pPr>
          </a:lstStyle>
          <a:p>
            <a:r>
              <a:rPr lang="en-GB" altLang="it-IT"/>
              <a:t>Page </a:t>
            </a:r>
            <a:fld id="{4433DF41-1088-47B9-B542-12D9CAF5BE6E}" type="slidenum">
              <a:rPr lang="en-GB" altLang="it-IT"/>
              <a:pPr/>
              <a:t>‹N›</a:t>
            </a:fld>
            <a:endParaRPr lang="en-GB" altLang="it-IT"/>
          </a:p>
        </p:txBody>
      </p:sp>
      <p:sp>
        <p:nvSpPr>
          <p:cNvPr id="6" name="Segnaposto data 5"/>
          <p:cNvSpPr>
            <a:spLocks noGrp="1"/>
          </p:cNvSpPr>
          <p:nvPr>
            <p:ph type="dt" idx="12"/>
          </p:nvPr>
        </p:nvSpPr>
        <p:spPr/>
        <p:txBody>
          <a:bodyPr/>
          <a:lstStyle>
            <a:lvl1pPr>
              <a:defRPr/>
            </a:lvl1pPr>
          </a:lstStyle>
          <a:p>
            <a:endParaRPr lang="en-GB" altLang="it-IT"/>
          </a:p>
        </p:txBody>
      </p:sp>
    </p:spTree>
    <p:extLst>
      <p:ext uri="{BB962C8B-B14F-4D97-AF65-F5344CB8AC3E}">
        <p14:creationId xmlns:p14="http://schemas.microsoft.com/office/powerpoint/2010/main" val="1956909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7188"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Modifica gli stili del testo dello schema</a:t>
            </a:r>
          </a:p>
        </p:txBody>
      </p:sp>
      <p:sp>
        <p:nvSpPr>
          <p:cNvPr id="4" name="Segnaposto piè di pagina 3"/>
          <p:cNvSpPr>
            <a:spLocks noGrp="1"/>
          </p:cNvSpPr>
          <p:nvPr>
            <p:ph type="ftr" idx="10"/>
          </p:nvPr>
        </p:nvSpPr>
        <p:spPr/>
        <p:txBody>
          <a:bodyPr/>
          <a:lstStyle>
            <a:lvl1pPr>
              <a:defRPr/>
            </a:lvl1pPr>
          </a:lstStyle>
          <a:p>
            <a:r>
              <a:rPr lang="en-GB" altLang="it-IT"/>
              <a:t>GI Energy Launch &amp; Training 2017</a:t>
            </a:r>
          </a:p>
        </p:txBody>
      </p:sp>
      <p:sp>
        <p:nvSpPr>
          <p:cNvPr id="5" name="Segnaposto numero diapositiva 4"/>
          <p:cNvSpPr>
            <a:spLocks noGrp="1"/>
          </p:cNvSpPr>
          <p:nvPr>
            <p:ph type="sldNum" idx="11"/>
          </p:nvPr>
        </p:nvSpPr>
        <p:spPr/>
        <p:txBody>
          <a:bodyPr/>
          <a:lstStyle>
            <a:lvl1pPr>
              <a:defRPr/>
            </a:lvl1pPr>
          </a:lstStyle>
          <a:p>
            <a:r>
              <a:rPr lang="en-GB" altLang="it-IT"/>
              <a:t>Page </a:t>
            </a:r>
            <a:fld id="{84DAED67-ACA5-4577-8865-24B50AC66421}" type="slidenum">
              <a:rPr lang="en-GB" altLang="it-IT"/>
              <a:pPr/>
              <a:t>‹N›</a:t>
            </a:fld>
            <a:endParaRPr lang="en-GB" altLang="it-IT"/>
          </a:p>
        </p:txBody>
      </p:sp>
      <p:sp>
        <p:nvSpPr>
          <p:cNvPr id="6" name="Segnaposto data 5"/>
          <p:cNvSpPr>
            <a:spLocks noGrp="1"/>
          </p:cNvSpPr>
          <p:nvPr>
            <p:ph type="dt" idx="12"/>
          </p:nvPr>
        </p:nvSpPr>
        <p:spPr/>
        <p:txBody>
          <a:bodyPr/>
          <a:lstStyle>
            <a:lvl1pPr>
              <a:defRPr/>
            </a:lvl1pPr>
          </a:lstStyle>
          <a:p>
            <a:endParaRPr lang="en-GB" altLang="it-IT"/>
          </a:p>
        </p:txBody>
      </p:sp>
    </p:spTree>
    <p:extLst>
      <p:ext uri="{BB962C8B-B14F-4D97-AF65-F5344CB8AC3E}">
        <p14:creationId xmlns:p14="http://schemas.microsoft.com/office/powerpoint/2010/main" val="3092044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500063" y="1543050"/>
            <a:ext cx="5500687" cy="99695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53150" y="1543050"/>
            <a:ext cx="5500688" cy="99695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piè di pagina 4"/>
          <p:cNvSpPr>
            <a:spLocks noGrp="1"/>
          </p:cNvSpPr>
          <p:nvPr>
            <p:ph type="ftr" idx="10"/>
          </p:nvPr>
        </p:nvSpPr>
        <p:spPr/>
        <p:txBody>
          <a:bodyPr/>
          <a:lstStyle>
            <a:lvl1pPr>
              <a:defRPr/>
            </a:lvl1pPr>
          </a:lstStyle>
          <a:p>
            <a:r>
              <a:rPr lang="en-GB" altLang="it-IT"/>
              <a:t>GI Energy Launch &amp; Training 2017</a:t>
            </a:r>
          </a:p>
        </p:txBody>
      </p:sp>
      <p:sp>
        <p:nvSpPr>
          <p:cNvPr id="6" name="Segnaposto numero diapositiva 5"/>
          <p:cNvSpPr>
            <a:spLocks noGrp="1"/>
          </p:cNvSpPr>
          <p:nvPr>
            <p:ph type="sldNum" idx="11"/>
          </p:nvPr>
        </p:nvSpPr>
        <p:spPr/>
        <p:txBody>
          <a:bodyPr/>
          <a:lstStyle>
            <a:lvl1pPr>
              <a:defRPr/>
            </a:lvl1pPr>
          </a:lstStyle>
          <a:p>
            <a:r>
              <a:rPr lang="en-GB" altLang="it-IT"/>
              <a:t>Page </a:t>
            </a:r>
            <a:fld id="{222179E7-7B6B-46DF-8A53-61589267BCA3}" type="slidenum">
              <a:rPr lang="en-GB" altLang="it-IT"/>
              <a:pPr/>
              <a:t>‹N›</a:t>
            </a:fld>
            <a:endParaRPr lang="en-GB" altLang="it-IT"/>
          </a:p>
        </p:txBody>
      </p:sp>
      <p:sp>
        <p:nvSpPr>
          <p:cNvPr id="7" name="Segnaposto data 6"/>
          <p:cNvSpPr>
            <a:spLocks noGrp="1"/>
          </p:cNvSpPr>
          <p:nvPr>
            <p:ph type="dt" idx="12"/>
          </p:nvPr>
        </p:nvSpPr>
        <p:spPr/>
        <p:txBody>
          <a:bodyPr/>
          <a:lstStyle>
            <a:lvl1pPr>
              <a:defRPr/>
            </a:lvl1pPr>
          </a:lstStyle>
          <a:p>
            <a:endParaRPr lang="en-GB" altLang="it-IT"/>
          </a:p>
        </p:txBody>
      </p:sp>
    </p:spTree>
    <p:extLst>
      <p:ext uri="{BB962C8B-B14F-4D97-AF65-F5344CB8AC3E}">
        <p14:creationId xmlns:p14="http://schemas.microsoft.com/office/powerpoint/2010/main" val="1425372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7187"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3788" y="2505075"/>
            <a:ext cx="51831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piè di pagina 6"/>
          <p:cNvSpPr>
            <a:spLocks noGrp="1"/>
          </p:cNvSpPr>
          <p:nvPr>
            <p:ph type="ftr" idx="10"/>
          </p:nvPr>
        </p:nvSpPr>
        <p:spPr/>
        <p:txBody>
          <a:bodyPr/>
          <a:lstStyle>
            <a:lvl1pPr>
              <a:defRPr/>
            </a:lvl1pPr>
          </a:lstStyle>
          <a:p>
            <a:r>
              <a:rPr lang="en-GB" altLang="it-IT"/>
              <a:t>GI Energy Launch &amp; Training 2017</a:t>
            </a:r>
          </a:p>
        </p:txBody>
      </p:sp>
      <p:sp>
        <p:nvSpPr>
          <p:cNvPr id="8" name="Segnaposto numero diapositiva 7"/>
          <p:cNvSpPr>
            <a:spLocks noGrp="1"/>
          </p:cNvSpPr>
          <p:nvPr>
            <p:ph type="sldNum" idx="11"/>
          </p:nvPr>
        </p:nvSpPr>
        <p:spPr/>
        <p:txBody>
          <a:bodyPr/>
          <a:lstStyle>
            <a:lvl1pPr>
              <a:defRPr/>
            </a:lvl1pPr>
          </a:lstStyle>
          <a:p>
            <a:r>
              <a:rPr lang="en-GB" altLang="it-IT"/>
              <a:t>Page </a:t>
            </a:r>
            <a:fld id="{50B41EDE-3060-4776-B0D0-8A01083E8CC1}" type="slidenum">
              <a:rPr lang="en-GB" altLang="it-IT"/>
              <a:pPr/>
              <a:t>‹N›</a:t>
            </a:fld>
            <a:endParaRPr lang="en-GB" altLang="it-IT"/>
          </a:p>
        </p:txBody>
      </p:sp>
      <p:sp>
        <p:nvSpPr>
          <p:cNvPr id="9" name="Segnaposto data 8"/>
          <p:cNvSpPr>
            <a:spLocks noGrp="1"/>
          </p:cNvSpPr>
          <p:nvPr>
            <p:ph type="dt" idx="12"/>
          </p:nvPr>
        </p:nvSpPr>
        <p:spPr/>
        <p:txBody>
          <a:bodyPr/>
          <a:lstStyle>
            <a:lvl1pPr>
              <a:defRPr/>
            </a:lvl1pPr>
          </a:lstStyle>
          <a:p>
            <a:endParaRPr lang="en-GB" altLang="it-IT"/>
          </a:p>
        </p:txBody>
      </p:sp>
    </p:spTree>
    <p:extLst>
      <p:ext uri="{BB962C8B-B14F-4D97-AF65-F5344CB8AC3E}">
        <p14:creationId xmlns:p14="http://schemas.microsoft.com/office/powerpoint/2010/main" val="1997680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piè di pagina 2"/>
          <p:cNvSpPr>
            <a:spLocks noGrp="1"/>
          </p:cNvSpPr>
          <p:nvPr>
            <p:ph type="ftr" idx="10"/>
          </p:nvPr>
        </p:nvSpPr>
        <p:spPr/>
        <p:txBody>
          <a:bodyPr/>
          <a:lstStyle>
            <a:lvl1pPr>
              <a:defRPr/>
            </a:lvl1pPr>
          </a:lstStyle>
          <a:p>
            <a:r>
              <a:rPr lang="en-GB" altLang="it-IT"/>
              <a:t>GI Energy Launch &amp; Training 2017</a:t>
            </a:r>
          </a:p>
        </p:txBody>
      </p:sp>
      <p:sp>
        <p:nvSpPr>
          <p:cNvPr id="4" name="Segnaposto numero diapositiva 3"/>
          <p:cNvSpPr>
            <a:spLocks noGrp="1"/>
          </p:cNvSpPr>
          <p:nvPr>
            <p:ph type="sldNum" idx="11"/>
          </p:nvPr>
        </p:nvSpPr>
        <p:spPr/>
        <p:txBody>
          <a:bodyPr/>
          <a:lstStyle>
            <a:lvl1pPr>
              <a:defRPr/>
            </a:lvl1pPr>
          </a:lstStyle>
          <a:p>
            <a:r>
              <a:rPr lang="en-GB" altLang="it-IT"/>
              <a:t>Page </a:t>
            </a:r>
            <a:fld id="{E1276AF6-2809-47DA-9A52-B56613273FB9}" type="slidenum">
              <a:rPr lang="en-GB" altLang="it-IT"/>
              <a:pPr/>
              <a:t>‹N›</a:t>
            </a:fld>
            <a:endParaRPr lang="en-GB" altLang="it-IT"/>
          </a:p>
        </p:txBody>
      </p:sp>
      <p:sp>
        <p:nvSpPr>
          <p:cNvPr id="5" name="Segnaposto data 4"/>
          <p:cNvSpPr>
            <a:spLocks noGrp="1"/>
          </p:cNvSpPr>
          <p:nvPr>
            <p:ph type="dt" idx="12"/>
          </p:nvPr>
        </p:nvSpPr>
        <p:spPr/>
        <p:txBody>
          <a:bodyPr/>
          <a:lstStyle>
            <a:lvl1pPr>
              <a:defRPr/>
            </a:lvl1pPr>
          </a:lstStyle>
          <a:p>
            <a:endParaRPr lang="en-GB" altLang="it-IT"/>
          </a:p>
        </p:txBody>
      </p:sp>
    </p:spTree>
    <p:extLst>
      <p:ext uri="{BB962C8B-B14F-4D97-AF65-F5344CB8AC3E}">
        <p14:creationId xmlns:p14="http://schemas.microsoft.com/office/powerpoint/2010/main" val="3202872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piè di pagina 1"/>
          <p:cNvSpPr>
            <a:spLocks noGrp="1"/>
          </p:cNvSpPr>
          <p:nvPr>
            <p:ph type="ftr" idx="10"/>
          </p:nvPr>
        </p:nvSpPr>
        <p:spPr/>
        <p:txBody>
          <a:bodyPr/>
          <a:lstStyle>
            <a:lvl1pPr>
              <a:defRPr/>
            </a:lvl1pPr>
          </a:lstStyle>
          <a:p>
            <a:r>
              <a:rPr lang="en-GB" altLang="it-IT"/>
              <a:t>GI Energy Launch &amp; Training 2017</a:t>
            </a:r>
          </a:p>
        </p:txBody>
      </p:sp>
      <p:sp>
        <p:nvSpPr>
          <p:cNvPr id="3" name="Segnaposto numero diapositiva 2"/>
          <p:cNvSpPr>
            <a:spLocks noGrp="1"/>
          </p:cNvSpPr>
          <p:nvPr>
            <p:ph type="sldNum" idx="11"/>
          </p:nvPr>
        </p:nvSpPr>
        <p:spPr/>
        <p:txBody>
          <a:bodyPr/>
          <a:lstStyle>
            <a:lvl1pPr>
              <a:defRPr/>
            </a:lvl1pPr>
          </a:lstStyle>
          <a:p>
            <a:r>
              <a:rPr lang="en-GB" altLang="it-IT"/>
              <a:t>Page </a:t>
            </a:r>
            <a:fld id="{FCE35A18-7B7A-4882-B323-9955652D5B1A}" type="slidenum">
              <a:rPr lang="en-GB" altLang="it-IT"/>
              <a:pPr/>
              <a:t>‹N›</a:t>
            </a:fld>
            <a:endParaRPr lang="en-GB" altLang="it-IT"/>
          </a:p>
        </p:txBody>
      </p:sp>
      <p:sp>
        <p:nvSpPr>
          <p:cNvPr id="4" name="Segnaposto data 3"/>
          <p:cNvSpPr>
            <a:spLocks noGrp="1"/>
          </p:cNvSpPr>
          <p:nvPr>
            <p:ph type="dt" idx="12"/>
          </p:nvPr>
        </p:nvSpPr>
        <p:spPr/>
        <p:txBody>
          <a:bodyPr/>
          <a:lstStyle>
            <a:lvl1pPr>
              <a:defRPr/>
            </a:lvl1pPr>
          </a:lstStyle>
          <a:p>
            <a:endParaRPr lang="en-GB" altLang="it-IT"/>
          </a:p>
        </p:txBody>
      </p:sp>
    </p:spTree>
    <p:extLst>
      <p:ext uri="{BB962C8B-B14F-4D97-AF65-F5344CB8AC3E}">
        <p14:creationId xmlns:p14="http://schemas.microsoft.com/office/powerpoint/2010/main" val="3880967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piè di pagina 4"/>
          <p:cNvSpPr>
            <a:spLocks noGrp="1"/>
          </p:cNvSpPr>
          <p:nvPr>
            <p:ph type="ftr" idx="10"/>
          </p:nvPr>
        </p:nvSpPr>
        <p:spPr/>
        <p:txBody>
          <a:bodyPr/>
          <a:lstStyle>
            <a:lvl1pPr>
              <a:defRPr/>
            </a:lvl1pPr>
          </a:lstStyle>
          <a:p>
            <a:r>
              <a:rPr lang="en-GB" altLang="it-IT"/>
              <a:t>GI Energy Launch &amp; Training 2017</a:t>
            </a:r>
          </a:p>
        </p:txBody>
      </p:sp>
      <p:sp>
        <p:nvSpPr>
          <p:cNvPr id="6" name="Segnaposto numero diapositiva 5"/>
          <p:cNvSpPr>
            <a:spLocks noGrp="1"/>
          </p:cNvSpPr>
          <p:nvPr>
            <p:ph type="sldNum" idx="11"/>
          </p:nvPr>
        </p:nvSpPr>
        <p:spPr/>
        <p:txBody>
          <a:bodyPr/>
          <a:lstStyle>
            <a:lvl1pPr>
              <a:defRPr/>
            </a:lvl1pPr>
          </a:lstStyle>
          <a:p>
            <a:r>
              <a:rPr lang="en-GB" altLang="it-IT"/>
              <a:t>Page </a:t>
            </a:r>
            <a:fld id="{5ABAA0BE-6685-4555-B2E5-BD7AA72BAC5C}" type="slidenum">
              <a:rPr lang="en-GB" altLang="it-IT"/>
              <a:pPr/>
              <a:t>‹N›</a:t>
            </a:fld>
            <a:endParaRPr lang="en-GB" altLang="it-IT"/>
          </a:p>
        </p:txBody>
      </p:sp>
      <p:sp>
        <p:nvSpPr>
          <p:cNvPr id="7" name="Segnaposto data 6"/>
          <p:cNvSpPr>
            <a:spLocks noGrp="1"/>
          </p:cNvSpPr>
          <p:nvPr>
            <p:ph type="dt" idx="12"/>
          </p:nvPr>
        </p:nvSpPr>
        <p:spPr/>
        <p:txBody>
          <a:bodyPr/>
          <a:lstStyle>
            <a:lvl1pPr>
              <a:defRPr/>
            </a:lvl1pPr>
          </a:lstStyle>
          <a:p>
            <a:endParaRPr lang="en-GB" altLang="it-IT"/>
          </a:p>
        </p:txBody>
      </p:sp>
    </p:spTree>
    <p:extLst>
      <p:ext uri="{BB962C8B-B14F-4D97-AF65-F5344CB8AC3E}">
        <p14:creationId xmlns:p14="http://schemas.microsoft.com/office/powerpoint/2010/main" val="2035849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numero diapositiva 4"/>
          <p:cNvSpPr>
            <a:spLocks noGrp="1"/>
          </p:cNvSpPr>
          <p:nvPr>
            <p:ph type="sldNum" idx="11"/>
          </p:nvPr>
        </p:nvSpPr>
        <p:spPr/>
        <p:txBody>
          <a:bodyPr/>
          <a:lstStyle>
            <a:lvl1pPr>
              <a:defRPr/>
            </a:lvl1pPr>
          </a:lstStyle>
          <a:p>
            <a:fld id="{E82303DB-FCEF-46A2-B390-41372C73CA1A}" type="slidenum">
              <a:rPr lang="it-IT" altLang="it-IT"/>
              <a:pPr/>
              <a:t>‹N›</a:t>
            </a:fld>
            <a:endParaRPr lang="it-IT" altLang="it-IT"/>
          </a:p>
        </p:txBody>
      </p:sp>
    </p:spTree>
    <p:extLst>
      <p:ext uri="{BB962C8B-B14F-4D97-AF65-F5344CB8AC3E}">
        <p14:creationId xmlns:p14="http://schemas.microsoft.com/office/powerpoint/2010/main" val="1486876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piè di pagina 4"/>
          <p:cNvSpPr>
            <a:spLocks noGrp="1"/>
          </p:cNvSpPr>
          <p:nvPr>
            <p:ph type="ftr" idx="10"/>
          </p:nvPr>
        </p:nvSpPr>
        <p:spPr/>
        <p:txBody>
          <a:bodyPr/>
          <a:lstStyle>
            <a:lvl1pPr>
              <a:defRPr/>
            </a:lvl1pPr>
          </a:lstStyle>
          <a:p>
            <a:r>
              <a:rPr lang="en-GB" altLang="it-IT"/>
              <a:t>GI Energy Launch &amp; Training 2017</a:t>
            </a:r>
          </a:p>
        </p:txBody>
      </p:sp>
      <p:sp>
        <p:nvSpPr>
          <p:cNvPr id="6" name="Segnaposto numero diapositiva 5"/>
          <p:cNvSpPr>
            <a:spLocks noGrp="1"/>
          </p:cNvSpPr>
          <p:nvPr>
            <p:ph type="sldNum" idx="11"/>
          </p:nvPr>
        </p:nvSpPr>
        <p:spPr/>
        <p:txBody>
          <a:bodyPr/>
          <a:lstStyle>
            <a:lvl1pPr>
              <a:defRPr/>
            </a:lvl1pPr>
          </a:lstStyle>
          <a:p>
            <a:r>
              <a:rPr lang="en-GB" altLang="it-IT"/>
              <a:t>Page </a:t>
            </a:r>
            <a:fld id="{4FF51FAF-D665-4EC2-AA52-C48544E61DA0}" type="slidenum">
              <a:rPr lang="en-GB" altLang="it-IT"/>
              <a:pPr/>
              <a:t>‹N›</a:t>
            </a:fld>
            <a:endParaRPr lang="en-GB" altLang="it-IT"/>
          </a:p>
        </p:txBody>
      </p:sp>
      <p:sp>
        <p:nvSpPr>
          <p:cNvPr id="7" name="Segnaposto data 6"/>
          <p:cNvSpPr>
            <a:spLocks noGrp="1"/>
          </p:cNvSpPr>
          <p:nvPr>
            <p:ph type="dt" idx="12"/>
          </p:nvPr>
        </p:nvSpPr>
        <p:spPr/>
        <p:txBody>
          <a:bodyPr/>
          <a:lstStyle>
            <a:lvl1pPr>
              <a:defRPr/>
            </a:lvl1pPr>
          </a:lstStyle>
          <a:p>
            <a:endParaRPr lang="en-GB" altLang="it-IT"/>
          </a:p>
        </p:txBody>
      </p:sp>
    </p:spTree>
    <p:extLst>
      <p:ext uri="{BB962C8B-B14F-4D97-AF65-F5344CB8AC3E}">
        <p14:creationId xmlns:p14="http://schemas.microsoft.com/office/powerpoint/2010/main" val="963412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idx="10"/>
          </p:nvPr>
        </p:nvSpPr>
        <p:spPr/>
        <p:txBody>
          <a:bodyPr/>
          <a:lstStyle>
            <a:lvl1pPr>
              <a:defRPr/>
            </a:lvl1pPr>
          </a:lstStyle>
          <a:p>
            <a:r>
              <a:rPr lang="en-GB" altLang="it-IT"/>
              <a:t>GI Energy Launch &amp; Training 2017</a:t>
            </a:r>
          </a:p>
        </p:txBody>
      </p:sp>
      <p:sp>
        <p:nvSpPr>
          <p:cNvPr id="5" name="Segnaposto numero diapositiva 4"/>
          <p:cNvSpPr>
            <a:spLocks noGrp="1"/>
          </p:cNvSpPr>
          <p:nvPr>
            <p:ph type="sldNum" idx="11"/>
          </p:nvPr>
        </p:nvSpPr>
        <p:spPr/>
        <p:txBody>
          <a:bodyPr/>
          <a:lstStyle>
            <a:lvl1pPr>
              <a:defRPr/>
            </a:lvl1pPr>
          </a:lstStyle>
          <a:p>
            <a:r>
              <a:rPr lang="en-GB" altLang="it-IT"/>
              <a:t>Page </a:t>
            </a:r>
            <a:fld id="{72E81C63-D37D-4CEF-9BE6-D202FEBD8A10}" type="slidenum">
              <a:rPr lang="en-GB" altLang="it-IT"/>
              <a:pPr/>
              <a:t>‹N›</a:t>
            </a:fld>
            <a:endParaRPr lang="en-GB" altLang="it-IT"/>
          </a:p>
        </p:txBody>
      </p:sp>
      <p:sp>
        <p:nvSpPr>
          <p:cNvPr id="6" name="Segnaposto data 5"/>
          <p:cNvSpPr>
            <a:spLocks noGrp="1"/>
          </p:cNvSpPr>
          <p:nvPr>
            <p:ph type="dt" idx="12"/>
          </p:nvPr>
        </p:nvSpPr>
        <p:spPr/>
        <p:txBody>
          <a:bodyPr/>
          <a:lstStyle>
            <a:lvl1pPr>
              <a:defRPr/>
            </a:lvl1pPr>
          </a:lstStyle>
          <a:p>
            <a:endParaRPr lang="en-GB" altLang="it-IT"/>
          </a:p>
        </p:txBody>
      </p:sp>
    </p:spTree>
    <p:extLst>
      <p:ext uri="{BB962C8B-B14F-4D97-AF65-F5344CB8AC3E}">
        <p14:creationId xmlns:p14="http://schemas.microsoft.com/office/powerpoint/2010/main" val="537740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69363" y="619125"/>
            <a:ext cx="2789237" cy="192087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500063" y="619125"/>
            <a:ext cx="8216900" cy="1920875"/>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idx="10"/>
          </p:nvPr>
        </p:nvSpPr>
        <p:spPr/>
        <p:txBody>
          <a:bodyPr/>
          <a:lstStyle>
            <a:lvl1pPr>
              <a:defRPr/>
            </a:lvl1pPr>
          </a:lstStyle>
          <a:p>
            <a:r>
              <a:rPr lang="en-GB" altLang="it-IT"/>
              <a:t>GI Energy Launch &amp; Training 2017</a:t>
            </a:r>
          </a:p>
        </p:txBody>
      </p:sp>
      <p:sp>
        <p:nvSpPr>
          <p:cNvPr id="5" name="Segnaposto numero diapositiva 4"/>
          <p:cNvSpPr>
            <a:spLocks noGrp="1"/>
          </p:cNvSpPr>
          <p:nvPr>
            <p:ph type="sldNum" idx="11"/>
          </p:nvPr>
        </p:nvSpPr>
        <p:spPr/>
        <p:txBody>
          <a:bodyPr/>
          <a:lstStyle>
            <a:lvl1pPr>
              <a:defRPr/>
            </a:lvl1pPr>
          </a:lstStyle>
          <a:p>
            <a:r>
              <a:rPr lang="en-GB" altLang="it-IT"/>
              <a:t>Page </a:t>
            </a:r>
            <a:fld id="{47751DF2-D4EB-43D6-B41F-88587FF5CC47}" type="slidenum">
              <a:rPr lang="en-GB" altLang="it-IT"/>
              <a:pPr/>
              <a:t>‹N›</a:t>
            </a:fld>
            <a:endParaRPr lang="en-GB" altLang="it-IT"/>
          </a:p>
        </p:txBody>
      </p:sp>
      <p:sp>
        <p:nvSpPr>
          <p:cNvPr id="6" name="Segnaposto data 5"/>
          <p:cNvSpPr>
            <a:spLocks noGrp="1"/>
          </p:cNvSpPr>
          <p:nvPr>
            <p:ph type="dt" idx="12"/>
          </p:nvPr>
        </p:nvSpPr>
        <p:spPr/>
        <p:txBody>
          <a:bodyPr/>
          <a:lstStyle>
            <a:lvl1pPr>
              <a:defRPr/>
            </a:lvl1pPr>
          </a:lstStyle>
          <a:p>
            <a:endParaRPr lang="en-GB" altLang="it-IT"/>
          </a:p>
        </p:txBody>
      </p:sp>
    </p:spTree>
    <p:extLst>
      <p:ext uri="{BB962C8B-B14F-4D97-AF65-F5344CB8AC3E}">
        <p14:creationId xmlns:p14="http://schemas.microsoft.com/office/powerpoint/2010/main" val="15592131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5588"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piè di pagina 3"/>
          <p:cNvSpPr>
            <a:spLocks noGrp="1"/>
          </p:cNvSpPr>
          <p:nvPr>
            <p:ph type="ftr" idx="10"/>
          </p:nvPr>
        </p:nvSpPr>
        <p:spPr/>
        <p:txBody>
          <a:bodyPr/>
          <a:lstStyle>
            <a:lvl1pPr>
              <a:defRPr/>
            </a:lvl1pPr>
          </a:lstStyle>
          <a:p>
            <a:r>
              <a:rPr lang="en-GB" altLang="it-IT"/>
              <a:t>GI Energy Launch &amp; Training 2017</a:t>
            </a:r>
          </a:p>
        </p:txBody>
      </p:sp>
      <p:sp>
        <p:nvSpPr>
          <p:cNvPr id="5" name="Segnaposto numero diapositiva 4"/>
          <p:cNvSpPr>
            <a:spLocks noGrp="1"/>
          </p:cNvSpPr>
          <p:nvPr>
            <p:ph type="sldNum" idx="11"/>
          </p:nvPr>
        </p:nvSpPr>
        <p:spPr/>
        <p:txBody>
          <a:bodyPr/>
          <a:lstStyle>
            <a:lvl1pPr>
              <a:defRPr/>
            </a:lvl1pPr>
          </a:lstStyle>
          <a:p>
            <a:r>
              <a:rPr lang="en-GB" altLang="it-IT"/>
              <a:t>Page </a:t>
            </a:r>
            <a:fld id="{A196F4C4-8AD0-4CF0-9ECD-60D49F3E11ED}" type="slidenum">
              <a:rPr lang="en-GB" altLang="it-IT"/>
              <a:pPr/>
              <a:t>‹N›</a:t>
            </a:fld>
            <a:endParaRPr lang="en-GB" altLang="it-IT"/>
          </a:p>
        </p:txBody>
      </p:sp>
      <p:sp>
        <p:nvSpPr>
          <p:cNvPr id="6" name="Segnaposto data 5"/>
          <p:cNvSpPr>
            <a:spLocks noGrp="1"/>
          </p:cNvSpPr>
          <p:nvPr>
            <p:ph type="dt" idx="12"/>
          </p:nvPr>
        </p:nvSpPr>
        <p:spPr/>
        <p:txBody>
          <a:bodyPr/>
          <a:lstStyle>
            <a:lvl1pPr>
              <a:defRPr/>
            </a:lvl1pPr>
          </a:lstStyle>
          <a:p>
            <a:endParaRPr lang="en-GB" altLang="it-IT"/>
          </a:p>
        </p:txBody>
      </p:sp>
    </p:spTree>
    <p:extLst>
      <p:ext uri="{BB962C8B-B14F-4D97-AF65-F5344CB8AC3E}">
        <p14:creationId xmlns:p14="http://schemas.microsoft.com/office/powerpoint/2010/main" val="1901254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idx="10"/>
          </p:nvPr>
        </p:nvSpPr>
        <p:spPr/>
        <p:txBody>
          <a:bodyPr/>
          <a:lstStyle>
            <a:lvl1pPr>
              <a:defRPr/>
            </a:lvl1pPr>
          </a:lstStyle>
          <a:p>
            <a:r>
              <a:rPr lang="en-GB" altLang="it-IT"/>
              <a:t>GI Energy Launch &amp; Training 2017</a:t>
            </a:r>
          </a:p>
        </p:txBody>
      </p:sp>
      <p:sp>
        <p:nvSpPr>
          <p:cNvPr id="5" name="Segnaposto numero diapositiva 4"/>
          <p:cNvSpPr>
            <a:spLocks noGrp="1"/>
          </p:cNvSpPr>
          <p:nvPr>
            <p:ph type="sldNum" idx="11"/>
          </p:nvPr>
        </p:nvSpPr>
        <p:spPr/>
        <p:txBody>
          <a:bodyPr/>
          <a:lstStyle>
            <a:lvl1pPr>
              <a:defRPr/>
            </a:lvl1pPr>
          </a:lstStyle>
          <a:p>
            <a:r>
              <a:rPr lang="en-GB" altLang="it-IT"/>
              <a:t>Page </a:t>
            </a:r>
            <a:fld id="{FA103C5B-6237-4975-9BAD-D7138986B9D5}" type="slidenum">
              <a:rPr lang="en-GB" altLang="it-IT"/>
              <a:pPr/>
              <a:t>‹N›</a:t>
            </a:fld>
            <a:endParaRPr lang="en-GB" altLang="it-IT"/>
          </a:p>
        </p:txBody>
      </p:sp>
      <p:sp>
        <p:nvSpPr>
          <p:cNvPr id="6" name="Segnaposto data 5"/>
          <p:cNvSpPr>
            <a:spLocks noGrp="1"/>
          </p:cNvSpPr>
          <p:nvPr>
            <p:ph type="dt" idx="12"/>
          </p:nvPr>
        </p:nvSpPr>
        <p:spPr/>
        <p:txBody>
          <a:bodyPr/>
          <a:lstStyle>
            <a:lvl1pPr>
              <a:defRPr/>
            </a:lvl1pPr>
          </a:lstStyle>
          <a:p>
            <a:endParaRPr lang="en-GB" altLang="it-IT"/>
          </a:p>
        </p:txBody>
      </p:sp>
    </p:spTree>
    <p:extLst>
      <p:ext uri="{BB962C8B-B14F-4D97-AF65-F5344CB8AC3E}">
        <p14:creationId xmlns:p14="http://schemas.microsoft.com/office/powerpoint/2010/main" val="19389423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7188"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Modifica gli stili del testo dello schema</a:t>
            </a:r>
          </a:p>
        </p:txBody>
      </p:sp>
      <p:sp>
        <p:nvSpPr>
          <p:cNvPr id="4" name="Segnaposto piè di pagina 3"/>
          <p:cNvSpPr>
            <a:spLocks noGrp="1"/>
          </p:cNvSpPr>
          <p:nvPr>
            <p:ph type="ftr" idx="10"/>
          </p:nvPr>
        </p:nvSpPr>
        <p:spPr/>
        <p:txBody>
          <a:bodyPr/>
          <a:lstStyle>
            <a:lvl1pPr>
              <a:defRPr/>
            </a:lvl1pPr>
          </a:lstStyle>
          <a:p>
            <a:r>
              <a:rPr lang="en-GB" altLang="it-IT"/>
              <a:t>GI Energy Launch &amp; Training 2017</a:t>
            </a:r>
          </a:p>
        </p:txBody>
      </p:sp>
      <p:sp>
        <p:nvSpPr>
          <p:cNvPr id="5" name="Segnaposto numero diapositiva 4"/>
          <p:cNvSpPr>
            <a:spLocks noGrp="1"/>
          </p:cNvSpPr>
          <p:nvPr>
            <p:ph type="sldNum" idx="11"/>
          </p:nvPr>
        </p:nvSpPr>
        <p:spPr/>
        <p:txBody>
          <a:bodyPr/>
          <a:lstStyle>
            <a:lvl1pPr>
              <a:defRPr/>
            </a:lvl1pPr>
          </a:lstStyle>
          <a:p>
            <a:r>
              <a:rPr lang="en-GB" altLang="it-IT"/>
              <a:t>Page </a:t>
            </a:r>
            <a:fld id="{EE8CD2F8-AFB2-43E5-9DFB-3F9D81B6EC6A}" type="slidenum">
              <a:rPr lang="en-GB" altLang="it-IT"/>
              <a:pPr/>
              <a:t>‹N›</a:t>
            </a:fld>
            <a:endParaRPr lang="en-GB" altLang="it-IT"/>
          </a:p>
        </p:txBody>
      </p:sp>
      <p:sp>
        <p:nvSpPr>
          <p:cNvPr id="6" name="Segnaposto data 5"/>
          <p:cNvSpPr>
            <a:spLocks noGrp="1"/>
          </p:cNvSpPr>
          <p:nvPr>
            <p:ph type="dt" idx="12"/>
          </p:nvPr>
        </p:nvSpPr>
        <p:spPr/>
        <p:txBody>
          <a:bodyPr/>
          <a:lstStyle>
            <a:lvl1pPr>
              <a:defRPr/>
            </a:lvl1pPr>
          </a:lstStyle>
          <a:p>
            <a:endParaRPr lang="en-GB" altLang="it-IT"/>
          </a:p>
        </p:txBody>
      </p:sp>
    </p:spTree>
    <p:extLst>
      <p:ext uri="{BB962C8B-B14F-4D97-AF65-F5344CB8AC3E}">
        <p14:creationId xmlns:p14="http://schemas.microsoft.com/office/powerpoint/2010/main" val="1795440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500063" y="1543050"/>
            <a:ext cx="5500687" cy="9985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53150" y="1543050"/>
            <a:ext cx="5502275" cy="9985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piè di pagina 4"/>
          <p:cNvSpPr>
            <a:spLocks noGrp="1"/>
          </p:cNvSpPr>
          <p:nvPr>
            <p:ph type="ftr" idx="10"/>
          </p:nvPr>
        </p:nvSpPr>
        <p:spPr/>
        <p:txBody>
          <a:bodyPr/>
          <a:lstStyle>
            <a:lvl1pPr>
              <a:defRPr/>
            </a:lvl1pPr>
          </a:lstStyle>
          <a:p>
            <a:r>
              <a:rPr lang="en-GB" altLang="it-IT"/>
              <a:t>GI Energy Launch &amp; Training 2017</a:t>
            </a:r>
          </a:p>
        </p:txBody>
      </p:sp>
      <p:sp>
        <p:nvSpPr>
          <p:cNvPr id="6" name="Segnaposto numero diapositiva 5"/>
          <p:cNvSpPr>
            <a:spLocks noGrp="1"/>
          </p:cNvSpPr>
          <p:nvPr>
            <p:ph type="sldNum" idx="11"/>
          </p:nvPr>
        </p:nvSpPr>
        <p:spPr/>
        <p:txBody>
          <a:bodyPr/>
          <a:lstStyle>
            <a:lvl1pPr>
              <a:defRPr/>
            </a:lvl1pPr>
          </a:lstStyle>
          <a:p>
            <a:r>
              <a:rPr lang="en-GB" altLang="it-IT"/>
              <a:t>Page </a:t>
            </a:r>
            <a:fld id="{1A26E3A8-23B4-4EFF-8402-C0F36133511C}" type="slidenum">
              <a:rPr lang="en-GB" altLang="it-IT"/>
              <a:pPr/>
              <a:t>‹N›</a:t>
            </a:fld>
            <a:endParaRPr lang="en-GB" altLang="it-IT"/>
          </a:p>
        </p:txBody>
      </p:sp>
      <p:sp>
        <p:nvSpPr>
          <p:cNvPr id="7" name="Segnaposto data 6"/>
          <p:cNvSpPr>
            <a:spLocks noGrp="1"/>
          </p:cNvSpPr>
          <p:nvPr>
            <p:ph type="dt" idx="12"/>
          </p:nvPr>
        </p:nvSpPr>
        <p:spPr/>
        <p:txBody>
          <a:bodyPr/>
          <a:lstStyle>
            <a:lvl1pPr>
              <a:defRPr/>
            </a:lvl1pPr>
          </a:lstStyle>
          <a:p>
            <a:endParaRPr lang="en-GB" altLang="it-IT"/>
          </a:p>
        </p:txBody>
      </p:sp>
    </p:spTree>
    <p:extLst>
      <p:ext uri="{BB962C8B-B14F-4D97-AF65-F5344CB8AC3E}">
        <p14:creationId xmlns:p14="http://schemas.microsoft.com/office/powerpoint/2010/main" val="21040420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7187"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3788" y="2505075"/>
            <a:ext cx="51831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piè di pagina 6"/>
          <p:cNvSpPr>
            <a:spLocks noGrp="1"/>
          </p:cNvSpPr>
          <p:nvPr>
            <p:ph type="ftr" idx="10"/>
          </p:nvPr>
        </p:nvSpPr>
        <p:spPr/>
        <p:txBody>
          <a:bodyPr/>
          <a:lstStyle>
            <a:lvl1pPr>
              <a:defRPr/>
            </a:lvl1pPr>
          </a:lstStyle>
          <a:p>
            <a:r>
              <a:rPr lang="en-GB" altLang="it-IT"/>
              <a:t>GI Energy Launch &amp; Training 2017</a:t>
            </a:r>
          </a:p>
        </p:txBody>
      </p:sp>
      <p:sp>
        <p:nvSpPr>
          <p:cNvPr id="8" name="Segnaposto numero diapositiva 7"/>
          <p:cNvSpPr>
            <a:spLocks noGrp="1"/>
          </p:cNvSpPr>
          <p:nvPr>
            <p:ph type="sldNum" idx="11"/>
          </p:nvPr>
        </p:nvSpPr>
        <p:spPr/>
        <p:txBody>
          <a:bodyPr/>
          <a:lstStyle>
            <a:lvl1pPr>
              <a:defRPr/>
            </a:lvl1pPr>
          </a:lstStyle>
          <a:p>
            <a:r>
              <a:rPr lang="en-GB" altLang="it-IT"/>
              <a:t>Page </a:t>
            </a:r>
            <a:fld id="{C57DF998-31CC-4B95-A269-D00EB3BE0A40}" type="slidenum">
              <a:rPr lang="en-GB" altLang="it-IT"/>
              <a:pPr/>
              <a:t>‹N›</a:t>
            </a:fld>
            <a:endParaRPr lang="en-GB" altLang="it-IT"/>
          </a:p>
        </p:txBody>
      </p:sp>
      <p:sp>
        <p:nvSpPr>
          <p:cNvPr id="9" name="Segnaposto data 8"/>
          <p:cNvSpPr>
            <a:spLocks noGrp="1"/>
          </p:cNvSpPr>
          <p:nvPr>
            <p:ph type="dt" idx="12"/>
          </p:nvPr>
        </p:nvSpPr>
        <p:spPr/>
        <p:txBody>
          <a:bodyPr/>
          <a:lstStyle>
            <a:lvl1pPr>
              <a:defRPr/>
            </a:lvl1pPr>
          </a:lstStyle>
          <a:p>
            <a:endParaRPr lang="en-GB" altLang="it-IT"/>
          </a:p>
        </p:txBody>
      </p:sp>
    </p:spTree>
    <p:extLst>
      <p:ext uri="{BB962C8B-B14F-4D97-AF65-F5344CB8AC3E}">
        <p14:creationId xmlns:p14="http://schemas.microsoft.com/office/powerpoint/2010/main" val="32775245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piè di pagina 2"/>
          <p:cNvSpPr>
            <a:spLocks noGrp="1"/>
          </p:cNvSpPr>
          <p:nvPr>
            <p:ph type="ftr" idx="10"/>
          </p:nvPr>
        </p:nvSpPr>
        <p:spPr/>
        <p:txBody>
          <a:bodyPr/>
          <a:lstStyle>
            <a:lvl1pPr>
              <a:defRPr/>
            </a:lvl1pPr>
          </a:lstStyle>
          <a:p>
            <a:r>
              <a:rPr lang="en-GB" altLang="it-IT"/>
              <a:t>GI Energy Launch &amp; Training 2017</a:t>
            </a:r>
          </a:p>
        </p:txBody>
      </p:sp>
      <p:sp>
        <p:nvSpPr>
          <p:cNvPr id="4" name="Segnaposto numero diapositiva 3"/>
          <p:cNvSpPr>
            <a:spLocks noGrp="1"/>
          </p:cNvSpPr>
          <p:nvPr>
            <p:ph type="sldNum" idx="11"/>
          </p:nvPr>
        </p:nvSpPr>
        <p:spPr/>
        <p:txBody>
          <a:bodyPr/>
          <a:lstStyle>
            <a:lvl1pPr>
              <a:defRPr/>
            </a:lvl1pPr>
          </a:lstStyle>
          <a:p>
            <a:r>
              <a:rPr lang="en-GB" altLang="it-IT"/>
              <a:t>Page </a:t>
            </a:r>
            <a:fld id="{1A8FE8E0-BD54-4E06-A5A2-87DBB2F9D0A2}" type="slidenum">
              <a:rPr lang="en-GB" altLang="it-IT"/>
              <a:pPr/>
              <a:t>‹N›</a:t>
            </a:fld>
            <a:endParaRPr lang="en-GB" altLang="it-IT"/>
          </a:p>
        </p:txBody>
      </p:sp>
      <p:sp>
        <p:nvSpPr>
          <p:cNvPr id="5" name="Segnaposto data 4"/>
          <p:cNvSpPr>
            <a:spLocks noGrp="1"/>
          </p:cNvSpPr>
          <p:nvPr>
            <p:ph type="dt" idx="12"/>
          </p:nvPr>
        </p:nvSpPr>
        <p:spPr/>
        <p:txBody>
          <a:bodyPr/>
          <a:lstStyle>
            <a:lvl1pPr>
              <a:defRPr/>
            </a:lvl1pPr>
          </a:lstStyle>
          <a:p>
            <a:endParaRPr lang="en-GB" altLang="it-IT"/>
          </a:p>
        </p:txBody>
      </p:sp>
    </p:spTree>
    <p:extLst>
      <p:ext uri="{BB962C8B-B14F-4D97-AF65-F5344CB8AC3E}">
        <p14:creationId xmlns:p14="http://schemas.microsoft.com/office/powerpoint/2010/main" val="1781781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piè di pagina 1"/>
          <p:cNvSpPr>
            <a:spLocks noGrp="1"/>
          </p:cNvSpPr>
          <p:nvPr>
            <p:ph type="ftr" idx="10"/>
          </p:nvPr>
        </p:nvSpPr>
        <p:spPr/>
        <p:txBody>
          <a:bodyPr/>
          <a:lstStyle>
            <a:lvl1pPr>
              <a:defRPr/>
            </a:lvl1pPr>
          </a:lstStyle>
          <a:p>
            <a:r>
              <a:rPr lang="en-GB" altLang="it-IT"/>
              <a:t>GI Energy Launch &amp; Training 2017</a:t>
            </a:r>
          </a:p>
        </p:txBody>
      </p:sp>
      <p:sp>
        <p:nvSpPr>
          <p:cNvPr id="3" name="Segnaposto numero diapositiva 2"/>
          <p:cNvSpPr>
            <a:spLocks noGrp="1"/>
          </p:cNvSpPr>
          <p:nvPr>
            <p:ph type="sldNum" idx="11"/>
          </p:nvPr>
        </p:nvSpPr>
        <p:spPr/>
        <p:txBody>
          <a:bodyPr/>
          <a:lstStyle>
            <a:lvl1pPr>
              <a:defRPr/>
            </a:lvl1pPr>
          </a:lstStyle>
          <a:p>
            <a:r>
              <a:rPr lang="en-GB" altLang="it-IT"/>
              <a:t>Page </a:t>
            </a:r>
            <a:fld id="{82367999-5BBE-4869-9505-FA6A1465CCEC}" type="slidenum">
              <a:rPr lang="en-GB" altLang="it-IT"/>
              <a:pPr/>
              <a:t>‹N›</a:t>
            </a:fld>
            <a:endParaRPr lang="en-GB" altLang="it-IT"/>
          </a:p>
        </p:txBody>
      </p:sp>
      <p:sp>
        <p:nvSpPr>
          <p:cNvPr id="4" name="Segnaposto data 3"/>
          <p:cNvSpPr>
            <a:spLocks noGrp="1"/>
          </p:cNvSpPr>
          <p:nvPr>
            <p:ph type="dt" idx="12"/>
          </p:nvPr>
        </p:nvSpPr>
        <p:spPr/>
        <p:txBody>
          <a:bodyPr/>
          <a:lstStyle>
            <a:lvl1pPr>
              <a:defRPr/>
            </a:lvl1pPr>
          </a:lstStyle>
          <a:p>
            <a:endParaRPr lang="en-GB" altLang="it-IT"/>
          </a:p>
        </p:txBody>
      </p:sp>
    </p:spTree>
    <p:extLst>
      <p:ext uri="{BB962C8B-B14F-4D97-AF65-F5344CB8AC3E}">
        <p14:creationId xmlns:p14="http://schemas.microsoft.com/office/powerpoint/2010/main" val="3959942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7188"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numero diapositiva 4"/>
          <p:cNvSpPr>
            <a:spLocks noGrp="1"/>
          </p:cNvSpPr>
          <p:nvPr>
            <p:ph type="sldNum" idx="11"/>
          </p:nvPr>
        </p:nvSpPr>
        <p:spPr/>
        <p:txBody>
          <a:bodyPr/>
          <a:lstStyle>
            <a:lvl1pPr>
              <a:defRPr/>
            </a:lvl1pPr>
          </a:lstStyle>
          <a:p>
            <a:fld id="{AB7E9C0B-9771-44FF-A7CD-CC470C74222F}" type="slidenum">
              <a:rPr lang="it-IT" altLang="it-IT"/>
              <a:pPr/>
              <a:t>‹N›</a:t>
            </a:fld>
            <a:endParaRPr lang="it-IT" altLang="it-IT"/>
          </a:p>
        </p:txBody>
      </p:sp>
    </p:spTree>
    <p:extLst>
      <p:ext uri="{BB962C8B-B14F-4D97-AF65-F5344CB8AC3E}">
        <p14:creationId xmlns:p14="http://schemas.microsoft.com/office/powerpoint/2010/main" val="25952515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piè di pagina 4"/>
          <p:cNvSpPr>
            <a:spLocks noGrp="1"/>
          </p:cNvSpPr>
          <p:nvPr>
            <p:ph type="ftr" idx="10"/>
          </p:nvPr>
        </p:nvSpPr>
        <p:spPr/>
        <p:txBody>
          <a:bodyPr/>
          <a:lstStyle>
            <a:lvl1pPr>
              <a:defRPr/>
            </a:lvl1pPr>
          </a:lstStyle>
          <a:p>
            <a:r>
              <a:rPr lang="en-GB" altLang="it-IT"/>
              <a:t>GI Energy Launch &amp; Training 2017</a:t>
            </a:r>
          </a:p>
        </p:txBody>
      </p:sp>
      <p:sp>
        <p:nvSpPr>
          <p:cNvPr id="6" name="Segnaposto numero diapositiva 5"/>
          <p:cNvSpPr>
            <a:spLocks noGrp="1"/>
          </p:cNvSpPr>
          <p:nvPr>
            <p:ph type="sldNum" idx="11"/>
          </p:nvPr>
        </p:nvSpPr>
        <p:spPr/>
        <p:txBody>
          <a:bodyPr/>
          <a:lstStyle>
            <a:lvl1pPr>
              <a:defRPr/>
            </a:lvl1pPr>
          </a:lstStyle>
          <a:p>
            <a:r>
              <a:rPr lang="en-GB" altLang="it-IT"/>
              <a:t>Page </a:t>
            </a:r>
            <a:fld id="{0A6B227E-D1FF-4A8A-90CF-69CA55CB9C3C}" type="slidenum">
              <a:rPr lang="en-GB" altLang="it-IT"/>
              <a:pPr/>
              <a:t>‹N›</a:t>
            </a:fld>
            <a:endParaRPr lang="en-GB" altLang="it-IT"/>
          </a:p>
        </p:txBody>
      </p:sp>
      <p:sp>
        <p:nvSpPr>
          <p:cNvPr id="7" name="Segnaposto data 6"/>
          <p:cNvSpPr>
            <a:spLocks noGrp="1"/>
          </p:cNvSpPr>
          <p:nvPr>
            <p:ph type="dt" idx="12"/>
          </p:nvPr>
        </p:nvSpPr>
        <p:spPr/>
        <p:txBody>
          <a:bodyPr/>
          <a:lstStyle>
            <a:lvl1pPr>
              <a:defRPr/>
            </a:lvl1pPr>
          </a:lstStyle>
          <a:p>
            <a:endParaRPr lang="en-GB" altLang="it-IT"/>
          </a:p>
        </p:txBody>
      </p:sp>
    </p:spTree>
    <p:extLst>
      <p:ext uri="{BB962C8B-B14F-4D97-AF65-F5344CB8AC3E}">
        <p14:creationId xmlns:p14="http://schemas.microsoft.com/office/powerpoint/2010/main" val="36803291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piè di pagina 4"/>
          <p:cNvSpPr>
            <a:spLocks noGrp="1"/>
          </p:cNvSpPr>
          <p:nvPr>
            <p:ph type="ftr" idx="10"/>
          </p:nvPr>
        </p:nvSpPr>
        <p:spPr/>
        <p:txBody>
          <a:bodyPr/>
          <a:lstStyle>
            <a:lvl1pPr>
              <a:defRPr/>
            </a:lvl1pPr>
          </a:lstStyle>
          <a:p>
            <a:r>
              <a:rPr lang="en-GB" altLang="it-IT"/>
              <a:t>GI Energy Launch &amp; Training 2017</a:t>
            </a:r>
          </a:p>
        </p:txBody>
      </p:sp>
      <p:sp>
        <p:nvSpPr>
          <p:cNvPr id="6" name="Segnaposto numero diapositiva 5"/>
          <p:cNvSpPr>
            <a:spLocks noGrp="1"/>
          </p:cNvSpPr>
          <p:nvPr>
            <p:ph type="sldNum" idx="11"/>
          </p:nvPr>
        </p:nvSpPr>
        <p:spPr/>
        <p:txBody>
          <a:bodyPr/>
          <a:lstStyle>
            <a:lvl1pPr>
              <a:defRPr/>
            </a:lvl1pPr>
          </a:lstStyle>
          <a:p>
            <a:r>
              <a:rPr lang="en-GB" altLang="it-IT"/>
              <a:t>Page </a:t>
            </a:r>
            <a:fld id="{E3DCF662-B94A-49FF-863E-C03C263A52CC}" type="slidenum">
              <a:rPr lang="en-GB" altLang="it-IT"/>
              <a:pPr/>
              <a:t>‹N›</a:t>
            </a:fld>
            <a:endParaRPr lang="en-GB" altLang="it-IT"/>
          </a:p>
        </p:txBody>
      </p:sp>
      <p:sp>
        <p:nvSpPr>
          <p:cNvPr id="7" name="Segnaposto data 6"/>
          <p:cNvSpPr>
            <a:spLocks noGrp="1"/>
          </p:cNvSpPr>
          <p:nvPr>
            <p:ph type="dt" idx="12"/>
          </p:nvPr>
        </p:nvSpPr>
        <p:spPr/>
        <p:txBody>
          <a:bodyPr/>
          <a:lstStyle>
            <a:lvl1pPr>
              <a:defRPr/>
            </a:lvl1pPr>
          </a:lstStyle>
          <a:p>
            <a:endParaRPr lang="en-GB" altLang="it-IT"/>
          </a:p>
        </p:txBody>
      </p:sp>
    </p:spTree>
    <p:extLst>
      <p:ext uri="{BB962C8B-B14F-4D97-AF65-F5344CB8AC3E}">
        <p14:creationId xmlns:p14="http://schemas.microsoft.com/office/powerpoint/2010/main" val="21775941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idx="10"/>
          </p:nvPr>
        </p:nvSpPr>
        <p:spPr/>
        <p:txBody>
          <a:bodyPr/>
          <a:lstStyle>
            <a:lvl1pPr>
              <a:defRPr/>
            </a:lvl1pPr>
          </a:lstStyle>
          <a:p>
            <a:r>
              <a:rPr lang="en-GB" altLang="it-IT"/>
              <a:t>GI Energy Launch &amp; Training 2017</a:t>
            </a:r>
          </a:p>
        </p:txBody>
      </p:sp>
      <p:sp>
        <p:nvSpPr>
          <p:cNvPr id="5" name="Segnaposto numero diapositiva 4"/>
          <p:cNvSpPr>
            <a:spLocks noGrp="1"/>
          </p:cNvSpPr>
          <p:nvPr>
            <p:ph type="sldNum" idx="11"/>
          </p:nvPr>
        </p:nvSpPr>
        <p:spPr/>
        <p:txBody>
          <a:bodyPr/>
          <a:lstStyle>
            <a:lvl1pPr>
              <a:defRPr/>
            </a:lvl1pPr>
          </a:lstStyle>
          <a:p>
            <a:r>
              <a:rPr lang="en-GB" altLang="it-IT"/>
              <a:t>Page </a:t>
            </a:r>
            <a:fld id="{034A6F42-AF11-4FE5-BC7D-E1638ABA03EF}" type="slidenum">
              <a:rPr lang="en-GB" altLang="it-IT"/>
              <a:pPr/>
              <a:t>‹N›</a:t>
            </a:fld>
            <a:endParaRPr lang="en-GB" altLang="it-IT"/>
          </a:p>
        </p:txBody>
      </p:sp>
      <p:sp>
        <p:nvSpPr>
          <p:cNvPr id="6" name="Segnaposto data 5"/>
          <p:cNvSpPr>
            <a:spLocks noGrp="1"/>
          </p:cNvSpPr>
          <p:nvPr>
            <p:ph type="dt" idx="12"/>
          </p:nvPr>
        </p:nvSpPr>
        <p:spPr/>
        <p:txBody>
          <a:bodyPr/>
          <a:lstStyle>
            <a:lvl1pPr>
              <a:defRPr/>
            </a:lvl1pPr>
          </a:lstStyle>
          <a:p>
            <a:endParaRPr lang="en-GB" altLang="it-IT"/>
          </a:p>
        </p:txBody>
      </p:sp>
    </p:spTree>
    <p:extLst>
      <p:ext uri="{BB962C8B-B14F-4D97-AF65-F5344CB8AC3E}">
        <p14:creationId xmlns:p14="http://schemas.microsoft.com/office/powerpoint/2010/main" val="4054381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70950" y="619125"/>
            <a:ext cx="2789238" cy="192246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500063" y="619125"/>
            <a:ext cx="8218487" cy="1922463"/>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idx="10"/>
          </p:nvPr>
        </p:nvSpPr>
        <p:spPr/>
        <p:txBody>
          <a:bodyPr/>
          <a:lstStyle>
            <a:lvl1pPr>
              <a:defRPr/>
            </a:lvl1pPr>
          </a:lstStyle>
          <a:p>
            <a:r>
              <a:rPr lang="en-GB" altLang="it-IT"/>
              <a:t>GI Energy Launch &amp; Training 2017</a:t>
            </a:r>
          </a:p>
        </p:txBody>
      </p:sp>
      <p:sp>
        <p:nvSpPr>
          <p:cNvPr id="5" name="Segnaposto numero diapositiva 4"/>
          <p:cNvSpPr>
            <a:spLocks noGrp="1"/>
          </p:cNvSpPr>
          <p:nvPr>
            <p:ph type="sldNum" idx="11"/>
          </p:nvPr>
        </p:nvSpPr>
        <p:spPr/>
        <p:txBody>
          <a:bodyPr/>
          <a:lstStyle>
            <a:lvl1pPr>
              <a:defRPr/>
            </a:lvl1pPr>
          </a:lstStyle>
          <a:p>
            <a:r>
              <a:rPr lang="en-GB" altLang="it-IT"/>
              <a:t>Page </a:t>
            </a:r>
            <a:fld id="{720085DD-6672-4CD4-A5A7-1323C85B651E}" type="slidenum">
              <a:rPr lang="en-GB" altLang="it-IT"/>
              <a:pPr/>
              <a:t>‹N›</a:t>
            </a:fld>
            <a:endParaRPr lang="en-GB" altLang="it-IT"/>
          </a:p>
        </p:txBody>
      </p:sp>
      <p:sp>
        <p:nvSpPr>
          <p:cNvPr id="6" name="Segnaposto data 5"/>
          <p:cNvSpPr>
            <a:spLocks noGrp="1"/>
          </p:cNvSpPr>
          <p:nvPr>
            <p:ph type="dt" idx="12"/>
          </p:nvPr>
        </p:nvSpPr>
        <p:spPr/>
        <p:txBody>
          <a:bodyPr/>
          <a:lstStyle>
            <a:lvl1pPr>
              <a:defRPr/>
            </a:lvl1pPr>
          </a:lstStyle>
          <a:p>
            <a:endParaRPr lang="en-GB" altLang="it-IT"/>
          </a:p>
        </p:txBody>
      </p:sp>
    </p:spTree>
    <p:extLst>
      <p:ext uri="{BB962C8B-B14F-4D97-AF65-F5344CB8AC3E}">
        <p14:creationId xmlns:p14="http://schemas.microsoft.com/office/powerpoint/2010/main" val="3981851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5588"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idx="10"/>
          </p:nvPr>
        </p:nvSpPr>
        <p:spPr/>
        <p:txBody>
          <a:bodyPr/>
          <a:lstStyle>
            <a:lvl1pPr>
              <a:defRPr/>
            </a:lvl1pPr>
          </a:lstStyle>
          <a:p>
            <a:r>
              <a:rPr lang="en-GB" altLang="it-IT"/>
              <a:t>22/09/19</a:t>
            </a:r>
          </a:p>
        </p:txBody>
      </p:sp>
      <p:sp>
        <p:nvSpPr>
          <p:cNvPr id="5" name="Segnaposto numero diapositiva 4"/>
          <p:cNvSpPr>
            <a:spLocks noGrp="1"/>
          </p:cNvSpPr>
          <p:nvPr>
            <p:ph type="sldNum" idx="11"/>
          </p:nvPr>
        </p:nvSpPr>
        <p:spPr/>
        <p:txBody>
          <a:bodyPr/>
          <a:lstStyle>
            <a:lvl1pPr>
              <a:defRPr/>
            </a:lvl1pPr>
          </a:lstStyle>
          <a:p>
            <a:fld id="{EE520D89-4429-4554-B38D-A654C1B441FA}" type="slidenum">
              <a:rPr lang="en-GB" altLang="it-IT"/>
              <a:pPr/>
              <a:t>‹N›</a:t>
            </a:fld>
            <a:endParaRPr lang="en-GB" altLang="it-IT"/>
          </a:p>
        </p:txBody>
      </p:sp>
    </p:spTree>
    <p:extLst>
      <p:ext uri="{BB962C8B-B14F-4D97-AF65-F5344CB8AC3E}">
        <p14:creationId xmlns:p14="http://schemas.microsoft.com/office/powerpoint/2010/main" val="40331313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r>
              <a:rPr lang="en-GB" altLang="it-IT"/>
              <a:t>22/09/19</a:t>
            </a:r>
          </a:p>
        </p:txBody>
      </p:sp>
      <p:sp>
        <p:nvSpPr>
          <p:cNvPr id="5" name="Segnaposto numero diapositiva 4"/>
          <p:cNvSpPr>
            <a:spLocks noGrp="1"/>
          </p:cNvSpPr>
          <p:nvPr>
            <p:ph type="sldNum" idx="11"/>
          </p:nvPr>
        </p:nvSpPr>
        <p:spPr/>
        <p:txBody>
          <a:bodyPr/>
          <a:lstStyle>
            <a:lvl1pPr>
              <a:defRPr/>
            </a:lvl1pPr>
          </a:lstStyle>
          <a:p>
            <a:fld id="{2D2CBE95-CE49-4D5E-BDF1-AA8EAA840C3D}" type="slidenum">
              <a:rPr lang="en-GB" altLang="it-IT"/>
              <a:pPr/>
              <a:t>‹N›</a:t>
            </a:fld>
            <a:endParaRPr lang="en-GB" altLang="it-IT"/>
          </a:p>
        </p:txBody>
      </p:sp>
    </p:spTree>
    <p:extLst>
      <p:ext uri="{BB962C8B-B14F-4D97-AF65-F5344CB8AC3E}">
        <p14:creationId xmlns:p14="http://schemas.microsoft.com/office/powerpoint/2010/main" val="1360070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7188"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Modifica gli stili del testo dello schema</a:t>
            </a:r>
          </a:p>
        </p:txBody>
      </p:sp>
      <p:sp>
        <p:nvSpPr>
          <p:cNvPr id="4" name="Segnaposto data 3"/>
          <p:cNvSpPr>
            <a:spLocks noGrp="1"/>
          </p:cNvSpPr>
          <p:nvPr>
            <p:ph type="dt" idx="10"/>
          </p:nvPr>
        </p:nvSpPr>
        <p:spPr/>
        <p:txBody>
          <a:bodyPr/>
          <a:lstStyle>
            <a:lvl1pPr>
              <a:defRPr/>
            </a:lvl1pPr>
          </a:lstStyle>
          <a:p>
            <a:r>
              <a:rPr lang="en-GB" altLang="it-IT"/>
              <a:t>22/09/19</a:t>
            </a:r>
          </a:p>
        </p:txBody>
      </p:sp>
      <p:sp>
        <p:nvSpPr>
          <p:cNvPr id="5" name="Segnaposto numero diapositiva 4"/>
          <p:cNvSpPr>
            <a:spLocks noGrp="1"/>
          </p:cNvSpPr>
          <p:nvPr>
            <p:ph type="sldNum" idx="11"/>
          </p:nvPr>
        </p:nvSpPr>
        <p:spPr/>
        <p:txBody>
          <a:bodyPr/>
          <a:lstStyle>
            <a:lvl1pPr>
              <a:defRPr/>
            </a:lvl1pPr>
          </a:lstStyle>
          <a:p>
            <a:fld id="{1BAA6CD8-82D3-4C08-AB13-265947423F15}" type="slidenum">
              <a:rPr lang="en-GB" altLang="it-IT"/>
              <a:pPr/>
              <a:t>‹N›</a:t>
            </a:fld>
            <a:endParaRPr lang="en-GB" altLang="it-IT"/>
          </a:p>
        </p:txBody>
      </p:sp>
    </p:spTree>
    <p:extLst>
      <p:ext uri="{BB962C8B-B14F-4D97-AF65-F5344CB8AC3E}">
        <p14:creationId xmlns:p14="http://schemas.microsoft.com/office/powerpoint/2010/main" val="36231860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79425" y="1800225"/>
            <a:ext cx="5538788" cy="44958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0613" y="1800225"/>
            <a:ext cx="5538787" cy="44958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idx="10"/>
          </p:nvPr>
        </p:nvSpPr>
        <p:spPr/>
        <p:txBody>
          <a:bodyPr/>
          <a:lstStyle>
            <a:lvl1pPr>
              <a:defRPr/>
            </a:lvl1pPr>
          </a:lstStyle>
          <a:p>
            <a:r>
              <a:rPr lang="en-GB" altLang="it-IT"/>
              <a:t>22/09/19</a:t>
            </a:r>
          </a:p>
        </p:txBody>
      </p:sp>
      <p:sp>
        <p:nvSpPr>
          <p:cNvPr id="6" name="Segnaposto numero diapositiva 5"/>
          <p:cNvSpPr>
            <a:spLocks noGrp="1"/>
          </p:cNvSpPr>
          <p:nvPr>
            <p:ph type="sldNum" idx="11"/>
          </p:nvPr>
        </p:nvSpPr>
        <p:spPr/>
        <p:txBody>
          <a:bodyPr/>
          <a:lstStyle>
            <a:lvl1pPr>
              <a:defRPr/>
            </a:lvl1pPr>
          </a:lstStyle>
          <a:p>
            <a:fld id="{76C8B1ED-7B43-49D2-9D31-0F2D81E2909C}" type="slidenum">
              <a:rPr lang="en-GB" altLang="it-IT"/>
              <a:pPr/>
              <a:t>‹N›</a:t>
            </a:fld>
            <a:endParaRPr lang="en-GB" altLang="it-IT"/>
          </a:p>
        </p:txBody>
      </p:sp>
    </p:spTree>
    <p:extLst>
      <p:ext uri="{BB962C8B-B14F-4D97-AF65-F5344CB8AC3E}">
        <p14:creationId xmlns:p14="http://schemas.microsoft.com/office/powerpoint/2010/main" val="3985838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7187"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3788" y="2505075"/>
            <a:ext cx="51831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idx="10"/>
          </p:nvPr>
        </p:nvSpPr>
        <p:spPr/>
        <p:txBody>
          <a:bodyPr/>
          <a:lstStyle>
            <a:lvl1pPr>
              <a:defRPr/>
            </a:lvl1pPr>
          </a:lstStyle>
          <a:p>
            <a:r>
              <a:rPr lang="en-GB" altLang="it-IT"/>
              <a:t>22/09/19</a:t>
            </a:r>
          </a:p>
        </p:txBody>
      </p:sp>
      <p:sp>
        <p:nvSpPr>
          <p:cNvPr id="8" name="Segnaposto numero diapositiva 7"/>
          <p:cNvSpPr>
            <a:spLocks noGrp="1"/>
          </p:cNvSpPr>
          <p:nvPr>
            <p:ph type="sldNum" idx="11"/>
          </p:nvPr>
        </p:nvSpPr>
        <p:spPr/>
        <p:txBody>
          <a:bodyPr/>
          <a:lstStyle>
            <a:lvl1pPr>
              <a:defRPr/>
            </a:lvl1pPr>
          </a:lstStyle>
          <a:p>
            <a:fld id="{686CA6A7-7365-4284-B29C-3A276A452FF4}" type="slidenum">
              <a:rPr lang="en-GB" altLang="it-IT"/>
              <a:pPr/>
              <a:t>‹N›</a:t>
            </a:fld>
            <a:endParaRPr lang="en-GB" altLang="it-IT"/>
          </a:p>
        </p:txBody>
      </p:sp>
    </p:spTree>
    <p:extLst>
      <p:ext uri="{BB962C8B-B14F-4D97-AF65-F5344CB8AC3E}">
        <p14:creationId xmlns:p14="http://schemas.microsoft.com/office/powerpoint/2010/main" val="14727915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idx="10"/>
          </p:nvPr>
        </p:nvSpPr>
        <p:spPr/>
        <p:txBody>
          <a:bodyPr/>
          <a:lstStyle>
            <a:lvl1pPr>
              <a:defRPr/>
            </a:lvl1pPr>
          </a:lstStyle>
          <a:p>
            <a:r>
              <a:rPr lang="en-GB" altLang="it-IT"/>
              <a:t>22/09/19</a:t>
            </a:r>
          </a:p>
        </p:txBody>
      </p:sp>
      <p:sp>
        <p:nvSpPr>
          <p:cNvPr id="4" name="Segnaposto numero diapositiva 3"/>
          <p:cNvSpPr>
            <a:spLocks noGrp="1"/>
          </p:cNvSpPr>
          <p:nvPr>
            <p:ph type="sldNum" idx="11"/>
          </p:nvPr>
        </p:nvSpPr>
        <p:spPr/>
        <p:txBody>
          <a:bodyPr/>
          <a:lstStyle>
            <a:lvl1pPr>
              <a:defRPr/>
            </a:lvl1pPr>
          </a:lstStyle>
          <a:p>
            <a:fld id="{63A5EAA0-AB8A-415B-86B2-016227B94D28}" type="slidenum">
              <a:rPr lang="en-GB" altLang="it-IT"/>
              <a:pPr/>
              <a:t>‹N›</a:t>
            </a:fld>
            <a:endParaRPr lang="en-GB" altLang="it-IT"/>
          </a:p>
        </p:txBody>
      </p:sp>
    </p:spTree>
    <p:extLst>
      <p:ext uri="{BB962C8B-B14F-4D97-AF65-F5344CB8AC3E}">
        <p14:creationId xmlns:p14="http://schemas.microsoft.com/office/powerpoint/2010/main" val="1148350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76838" cy="43434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67438" y="1825625"/>
            <a:ext cx="5178425" cy="43434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numero diapositiva 5"/>
          <p:cNvSpPr>
            <a:spLocks noGrp="1"/>
          </p:cNvSpPr>
          <p:nvPr>
            <p:ph type="sldNum" idx="11"/>
          </p:nvPr>
        </p:nvSpPr>
        <p:spPr/>
        <p:txBody>
          <a:bodyPr/>
          <a:lstStyle>
            <a:lvl1pPr>
              <a:defRPr/>
            </a:lvl1pPr>
          </a:lstStyle>
          <a:p>
            <a:fld id="{95D20E9F-64C4-428C-B800-AABDD682A0CA}" type="slidenum">
              <a:rPr lang="it-IT" altLang="it-IT"/>
              <a:pPr/>
              <a:t>‹N›</a:t>
            </a:fld>
            <a:endParaRPr lang="it-IT" altLang="it-IT"/>
          </a:p>
        </p:txBody>
      </p:sp>
    </p:spTree>
    <p:extLst>
      <p:ext uri="{BB962C8B-B14F-4D97-AF65-F5344CB8AC3E}">
        <p14:creationId xmlns:p14="http://schemas.microsoft.com/office/powerpoint/2010/main" val="19757254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r>
              <a:rPr lang="en-GB" altLang="it-IT"/>
              <a:t>22/09/19</a:t>
            </a:r>
          </a:p>
        </p:txBody>
      </p:sp>
      <p:sp>
        <p:nvSpPr>
          <p:cNvPr id="3" name="Segnaposto numero diapositiva 2"/>
          <p:cNvSpPr>
            <a:spLocks noGrp="1"/>
          </p:cNvSpPr>
          <p:nvPr>
            <p:ph type="sldNum" idx="11"/>
          </p:nvPr>
        </p:nvSpPr>
        <p:spPr/>
        <p:txBody>
          <a:bodyPr/>
          <a:lstStyle>
            <a:lvl1pPr>
              <a:defRPr/>
            </a:lvl1pPr>
          </a:lstStyle>
          <a:p>
            <a:fld id="{E5F88333-403E-42C3-89DF-8CC4760F20E2}" type="slidenum">
              <a:rPr lang="en-GB" altLang="it-IT"/>
              <a:pPr/>
              <a:t>‹N›</a:t>
            </a:fld>
            <a:endParaRPr lang="en-GB" altLang="it-IT"/>
          </a:p>
        </p:txBody>
      </p:sp>
    </p:spTree>
    <p:extLst>
      <p:ext uri="{BB962C8B-B14F-4D97-AF65-F5344CB8AC3E}">
        <p14:creationId xmlns:p14="http://schemas.microsoft.com/office/powerpoint/2010/main" val="32291310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idx="10"/>
          </p:nvPr>
        </p:nvSpPr>
        <p:spPr/>
        <p:txBody>
          <a:bodyPr/>
          <a:lstStyle>
            <a:lvl1pPr>
              <a:defRPr/>
            </a:lvl1pPr>
          </a:lstStyle>
          <a:p>
            <a:r>
              <a:rPr lang="en-GB" altLang="it-IT"/>
              <a:t>22/09/19</a:t>
            </a:r>
          </a:p>
        </p:txBody>
      </p:sp>
      <p:sp>
        <p:nvSpPr>
          <p:cNvPr id="6" name="Segnaposto numero diapositiva 5"/>
          <p:cNvSpPr>
            <a:spLocks noGrp="1"/>
          </p:cNvSpPr>
          <p:nvPr>
            <p:ph type="sldNum" idx="11"/>
          </p:nvPr>
        </p:nvSpPr>
        <p:spPr/>
        <p:txBody>
          <a:bodyPr/>
          <a:lstStyle>
            <a:lvl1pPr>
              <a:defRPr/>
            </a:lvl1pPr>
          </a:lstStyle>
          <a:p>
            <a:fld id="{B3584405-D42A-4857-9AAF-AA057163ED37}" type="slidenum">
              <a:rPr lang="en-GB" altLang="it-IT"/>
              <a:pPr/>
              <a:t>‹N›</a:t>
            </a:fld>
            <a:endParaRPr lang="en-GB" altLang="it-IT"/>
          </a:p>
        </p:txBody>
      </p:sp>
    </p:spTree>
    <p:extLst>
      <p:ext uri="{BB962C8B-B14F-4D97-AF65-F5344CB8AC3E}">
        <p14:creationId xmlns:p14="http://schemas.microsoft.com/office/powerpoint/2010/main" val="17461240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idx="10"/>
          </p:nvPr>
        </p:nvSpPr>
        <p:spPr/>
        <p:txBody>
          <a:bodyPr/>
          <a:lstStyle>
            <a:lvl1pPr>
              <a:defRPr/>
            </a:lvl1pPr>
          </a:lstStyle>
          <a:p>
            <a:r>
              <a:rPr lang="en-GB" altLang="it-IT"/>
              <a:t>22/09/19</a:t>
            </a:r>
          </a:p>
        </p:txBody>
      </p:sp>
      <p:sp>
        <p:nvSpPr>
          <p:cNvPr id="6" name="Segnaposto numero diapositiva 5"/>
          <p:cNvSpPr>
            <a:spLocks noGrp="1"/>
          </p:cNvSpPr>
          <p:nvPr>
            <p:ph type="sldNum" idx="11"/>
          </p:nvPr>
        </p:nvSpPr>
        <p:spPr/>
        <p:txBody>
          <a:bodyPr/>
          <a:lstStyle>
            <a:lvl1pPr>
              <a:defRPr/>
            </a:lvl1pPr>
          </a:lstStyle>
          <a:p>
            <a:fld id="{1F2441FC-1089-47D9-B1AD-7507D34F1C91}" type="slidenum">
              <a:rPr lang="en-GB" altLang="it-IT"/>
              <a:pPr/>
              <a:t>‹N›</a:t>
            </a:fld>
            <a:endParaRPr lang="en-GB" altLang="it-IT"/>
          </a:p>
        </p:txBody>
      </p:sp>
    </p:spTree>
    <p:extLst>
      <p:ext uri="{BB962C8B-B14F-4D97-AF65-F5344CB8AC3E}">
        <p14:creationId xmlns:p14="http://schemas.microsoft.com/office/powerpoint/2010/main" val="25406888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r>
              <a:rPr lang="en-GB" altLang="it-IT"/>
              <a:t>22/09/19</a:t>
            </a:r>
          </a:p>
        </p:txBody>
      </p:sp>
      <p:sp>
        <p:nvSpPr>
          <p:cNvPr id="5" name="Segnaposto numero diapositiva 4"/>
          <p:cNvSpPr>
            <a:spLocks noGrp="1"/>
          </p:cNvSpPr>
          <p:nvPr>
            <p:ph type="sldNum" idx="11"/>
          </p:nvPr>
        </p:nvSpPr>
        <p:spPr/>
        <p:txBody>
          <a:bodyPr/>
          <a:lstStyle>
            <a:lvl1pPr>
              <a:defRPr/>
            </a:lvl1pPr>
          </a:lstStyle>
          <a:p>
            <a:fld id="{79B31FCA-B89F-47EA-B1E1-589B7C182C97}" type="slidenum">
              <a:rPr lang="en-GB" altLang="it-IT"/>
              <a:pPr/>
              <a:t>‹N›</a:t>
            </a:fld>
            <a:endParaRPr lang="en-GB" altLang="it-IT"/>
          </a:p>
        </p:txBody>
      </p:sp>
    </p:spTree>
    <p:extLst>
      <p:ext uri="{BB962C8B-B14F-4D97-AF65-F5344CB8AC3E}">
        <p14:creationId xmlns:p14="http://schemas.microsoft.com/office/powerpoint/2010/main" val="5744639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902700" y="468313"/>
            <a:ext cx="2806700" cy="5827712"/>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79425" y="468313"/>
            <a:ext cx="8270875" cy="5827712"/>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r>
              <a:rPr lang="en-GB" altLang="it-IT"/>
              <a:t>22/09/19</a:t>
            </a:r>
          </a:p>
        </p:txBody>
      </p:sp>
      <p:sp>
        <p:nvSpPr>
          <p:cNvPr id="5" name="Segnaposto numero diapositiva 4"/>
          <p:cNvSpPr>
            <a:spLocks noGrp="1"/>
          </p:cNvSpPr>
          <p:nvPr>
            <p:ph type="sldNum" idx="11"/>
          </p:nvPr>
        </p:nvSpPr>
        <p:spPr/>
        <p:txBody>
          <a:bodyPr/>
          <a:lstStyle>
            <a:lvl1pPr>
              <a:defRPr/>
            </a:lvl1pPr>
          </a:lstStyle>
          <a:p>
            <a:fld id="{D99E5119-A471-49F9-ACE1-A58BE0D4F1A7}" type="slidenum">
              <a:rPr lang="en-GB" altLang="it-IT"/>
              <a:pPr/>
              <a:t>‹N›</a:t>
            </a:fld>
            <a:endParaRPr lang="en-GB" altLang="it-IT"/>
          </a:p>
        </p:txBody>
      </p:sp>
    </p:spTree>
    <p:extLst>
      <p:ext uri="{BB962C8B-B14F-4D97-AF65-F5344CB8AC3E}">
        <p14:creationId xmlns:p14="http://schemas.microsoft.com/office/powerpoint/2010/main" val="3298804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7187"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3788" y="2505075"/>
            <a:ext cx="51831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numero diapositiva 7"/>
          <p:cNvSpPr>
            <a:spLocks noGrp="1"/>
          </p:cNvSpPr>
          <p:nvPr>
            <p:ph type="sldNum" idx="11"/>
          </p:nvPr>
        </p:nvSpPr>
        <p:spPr/>
        <p:txBody>
          <a:bodyPr/>
          <a:lstStyle>
            <a:lvl1pPr>
              <a:defRPr/>
            </a:lvl1pPr>
          </a:lstStyle>
          <a:p>
            <a:fld id="{A6F98321-64AE-47AC-B8B5-6CC7F4027EF7}" type="slidenum">
              <a:rPr lang="it-IT" altLang="it-IT"/>
              <a:pPr/>
              <a:t>‹N›</a:t>
            </a:fld>
            <a:endParaRPr lang="it-IT" altLang="it-IT"/>
          </a:p>
        </p:txBody>
      </p:sp>
    </p:spTree>
    <p:extLst>
      <p:ext uri="{BB962C8B-B14F-4D97-AF65-F5344CB8AC3E}">
        <p14:creationId xmlns:p14="http://schemas.microsoft.com/office/powerpoint/2010/main" val="3429589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numero diapositiva 3"/>
          <p:cNvSpPr>
            <a:spLocks noGrp="1"/>
          </p:cNvSpPr>
          <p:nvPr>
            <p:ph type="sldNum" idx="11"/>
          </p:nvPr>
        </p:nvSpPr>
        <p:spPr/>
        <p:txBody>
          <a:bodyPr/>
          <a:lstStyle>
            <a:lvl1pPr>
              <a:defRPr/>
            </a:lvl1pPr>
          </a:lstStyle>
          <a:p>
            <a:fld id="{D47A5E7B-2993-47AA-B43A-42F9BC3FC0AE}" type="slidenum">
              <a:rPr lang="it-IT" altLang="it-IT"/>
              <a:pPr/>
              <a:t>‹N›</a:t>
            </a:fld>
            <a:endParaRPr lang="it-IT" altLang="it-IT"/>
          </a:p>
        </p:txBody>
      </p:sp>
    </p:spTree>
    <p:extLst>
      <p:ext uri="{BB962C8B-B14F-4D97-AF65-F5344CB8AC3E}">
        <p14:creationId xmlns:p14="http://schemas.microsoft.com/office/powerpoint/2010/main" val="2186930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numero diapositiva 2"/>
          <p:cNvSpPr>
            <a:spLocks noGrp="1"/>
          </p:cNvSpPr>
          <p:nvPr>
            <p:ph type="sldNum" idx="11"/>
          </p:nvPr>
        </p:nvSpPr>
        <p:spPr/>
        <p:txBody>
          <a:bodyPr/>
          <a:lstStyle>
            <a:lvl1pPr>
              <a:defRPr/>
            </a:lvl1pPr>
          </a:lstStyle>
          <a:p>
            <a:fld id="{FDD926CA-8C01-4272-94B6-7FA9D46BDCAF}" type="slidenum">
              <a:rPr lang="it-IT" altLang="it-IT"/>
              <a:pPr/>
              <a:t>‹N›</a:t>
            </a:fld>
            <a:endParaRPr lang="it-IT" altLang="it-IT"/>
          </a:p>
        </p:txBody>
      </p:sp>
    </p:spTree>
    <p:extLst>
      <p:ext uri="{BB962C8B-B14F-4D97-AF65-F5344CB8AC3E}">
        <p14:creationId xmlns:p14="http://schemas.microsoft.com/office/powerpoint/2010/main" val="217942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numero diapositiva 5"/>
          <p:cNvSpPr>
            <a:spLocks noGrp="1"/>
          </p:cNvSpPr>
          <p:nvPr>
            <p:ph type="sldNum" idx="11"/>
          </p:nvPr>
        </p:nvSpPr>
        <p:spPr/>
        <p:txBody>
          <a:bodyPr/>
          <a:lstStyle>
            <a:lvl1pPr>
              <a:defRPr/>
            </a:lvl1pPr>
          </a:lstStyle>
          <a:p>
            <a:fld id="{84B1374E-F061-48F2-BB47-0CF2E0C04B0C}" type="slidenum">
              <a:rPr lang="it-IT" altLang="it-IT"/>
              <a:pPr/>
              <a:t>‹N›</a:t>
            </a:fld>
            <a:endParaRPr lang="it-IT" altLang="it-IT"/>
          </a:p>
        </p:txBody>
      </p:sp>
    </p:spTree>
    <p:extLst>
      <p:ext uri="{BB962C8B-B14F-4D97-AF65-F5344CB8AC3E}">
        <p14:creationId xmlns:p14="http://schemas.microsoft.com/office/powerpoint/2010/main" val="3186480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numero diapositiva 5"/>
          <p:cNvSpPr>
            <a:spLocks noGrp="1"/>
          </p:cNvSpPr>
          <p:nvPr>
            <p:ph type="sldNum" idx="11"/>
          </p:nvPr>
        </p:nvSpPr>
        <p:spPr/>
        <p:txBody>
          <a:bodyPr/>
          <a:lstStyle>
            <a:lvl1pPr>
              <a:defRPr/>
            </a:lvl1pPr>
          </a:lstStyle>
          <a:p>
            <a:fld id="{6EC00B33-5E1D-401D-BAEC-825C454BC3F9}" type="slidenum">
              <a:rPr lang="it-IT" altLang="it-IT"/>
              <a:pPr/>
              <a:t>‹N›</a:t>
            </a:fld>
            <a:endParaRPr lang="it-IT" altLang="it-IT"/>
          </a:p>
        </p:txBody>
      </p:sp>
    </p:spTree>
    <p:extLst>
      <p:ext uri="{BB962C8B-B14F-4D97-AF65-F5344CB8AC3E}">
        <p14:creationId xmlns:p14="http://schemas.microsoft.com/office/powerpoint/2010/main" val="1607893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838200" y="365125"/>
            <a:ext cx="10507663" cy="1317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smtClean="0"/>
              <a:t>Fate clic per modificare il formato del testo del titolo</a:t>
            </a:r>
          </a:p>
        </p:txBody>
      </p:sp>
      <p:sp>
        <p:nvSpPr>
          <p:cNvPr id="1026" name="Rectangle 2"/>
          <p:cNvSpPr>
            <a:spLocks noGrp="1" noChangeArrowheads="1"/>
          </p:cNvSpPr>
          <p:nvPr>
            <p:ph type="body" idx="1"/>
          </p:nvPr>
        </p:nvSpPr>
        <p:spPr bwMode="auto">
          <a:xfrm>
            <a:off x="838200" y="1825625"/>
            <a:ext cx="10507663"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1027" name="Rectangle 3"/>
          <p:cNvSpPr>
            <a:spLocks noGrp="1" noChangeArrowheads="1"/>
          </p:cNvSpPr>
          <p:nvPr>
            <p:ph type="dt"/>
          </p:nvPr>
        </p:nvSpPr>
        <p:spPr bwMode="auto">
          <a:xfrm>
            <a:off x="838200" y="6356350"/>
            <a:ext cx="2735263"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it-IT" altLang="it-IT"/>
          </a:p>
        </p:txBody>
      </p:sp>
      <p:sp>
        <p:nvSpPr>
          <p:cNvPr id="1028" name="Text Box 4"/>
          <p:cNvSpPr txBox="1">
            <a:spLocks noChangeArrowheads="1"/>
          </p:cNvSpPr>
          <p:nvPr/>
        </p:nvSpPr>
        <p:spPr bwMode="auto">
          <a:xfrm>
            <a:off x="4038600" y="6356350"/>
            <a:ext cx="411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9" name="Rectangle 5"/>
          <p:cNvSpPr>
            <a:spLocks noGrp="1" noChangeArrowheads="1"/>
          </p:cNvSpPr>
          <p:nvPr>
            <p:ph type="sldNum"/>
          </p:nvPr>
        </p:nvSpPr>
        <p:spPr bwMode="auto">
          <a:xfrm>
            <a:off x="8610600" y="6356350"/>
            <a:ext cx="2735263"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0489658E-27F9-442A-A069-D8636FF188A3}"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449263" rtl="0" fontAlgn="base">
        <a:lnSpc>
          <a:spcPct val="90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l" defTabSz="449263" rtl="0" fontAlgn="base">
        <a:lnSpc>
          <a:spcPct val="90000"/>
        </a:lnSpc>
        <a:spcBef>
          <a:spcPct val="0"/>
        </a:spcBef>
        <a:spcAft>
          <a:spcPct val="0"/>
        </a:spcAft>
        <a:buClr>
          <a:srgbClr val="000000"/>
        </a:buClr>
        <a:buSzPct val="100000"/>
        <a:buFont typeface="Times New Roman" panose="02020603050405020304" pitchFamily="18" charset="0"/>
        <a:defRPr sz="4400">
          <a:solidFill>
            <a:srgbClr val="000000"/>
          </a:solidFill>
          <a:latin typeface="Calibri Light" panose="020F0302020204030204" pitchFamily="34" charset="0"/>
          <a:ea typeface="Microsoft YaHei" panose="020B0503020204020204" pitchFamily="34" charset="-122"/>
        </a:defRPr>
      </a:lvl2pPr>
      <a:lvl3pPr marL="1143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4400">
          <a:solidFill>
            <a:srgbClr val="000000"/>
          </a:solidFill>
          <a:latin typeface="Calibri Light" panose="020F0302020204030204" pitchFamily="34" charset="0"/>
          <a:ea typeface="Microsoft YaHei" panose="020B0503020204020204" pitchFamily="34" charset="-122"/>
        </a:defRPr>
      </a:lvl3pPr>
      <a:lvl4pPr marL="1600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4400">
          <a:solidFill>
            <a:srgbClr val="000000"/>
          </a:solidFill>
          <a:latin typeface="Calibri Light" panose="020F0302020204030204" pitchFamily="34" charset="0"/>
          <a:ea typeface="Microsoft YaHei" panose="020B0503020204020204" pitchFamily="34" charset="-122"/>
        </a:defRPr>
      </a:lvl4pPr>
      <a:lvl5pPr marL="20574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4400">
          <a:solidFill>
            <a:srgbClr val="000000"/>
          </a:solidFill>
          <a:latin typeface="Calibri Light" panose="020F0302020204030204" pitchFamily="34" charset="0"/>
          <a:ea typeface="Microsoft YaHei" panose="020B0503020204020204" pitchFamily="34" charset="-122"/>
        </a:defRPr>
      </a:lvl5pPr>
      <a:lvl6pPr marL="25146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4400">
          <a:solidFill>
            <a:srgbClr val="000000"/>
          </a:solidFill>
          <a:latin typeface="Calibri Light" panose="020F0302020204030204" pitchFamily="34" charset="0"/>
          <a:ea typeface="Microsoft YaHei" panose="020B0503020204020204" pitchFamily="34" charset="-122"/>
        </a:defRPr>
      </a:lvl6pPr>
      <a:lvl7pPr marL="29718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4400">
          <a:solidFill>
            <a:srgbClr val="000000"/>
          </a:solidFill>
          <a:latin typeface="Calibri Light" panose="020F0302020204030204" pitchFamily="34" charset="0"/>
          <a:ea typeface="Microsoft YaHei" panose="020B0503020204020204" pitchFamily="34" charset="-122"/>
        </a:defRPr>
      </a:lvl7pPr>
      <a:lvl8pPr marL="3429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4400">
          <a:solidFill>
            <a:srgbClr val="000000"/>
          </a:solidFill>
          <a:latin typeface="Calibri Light" panose="020F0302020204030204" pitchFamily="34" charset="0"/>
          <a:ea typeface="Microsoft YaHei" panose="020B0503020204020204" pitchFamily="34" charset="-122"/>
        </a:defRPr>
      </a:lvl8pPr>
      <a:lvl9pPr marL="3886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4400">
          <a:solidFill>
            <a:srgbClr val="000000"/>
          </a:solidFill>
          <a:latin typeface="Calibri Light" panose="020F0302020204030204" pitchFamily="34" charset="0"/>
          <a:ea typeface="Microsoft YaHei" panose="020B0503020204020204" pitchFamily="34" charset="-122"/>
        </a:defRPr>
      </a:lvl9pPr>
    </p:titleStyle>
    <p:bodyStyle>
      <a:lvl1pPr marL="342900" indent="-342900" algn="l" defTabSz="449263" rtl="0" fontAlgn="base">
        <a:lnSpc>
          <a:spcPct val="90000"/>
        </a:lnSpc>
        <a:spcBef>
          <a:spcPts val="10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90000"/>
        </a:lnSpc>
        <a:spcBef>
          <a:spcPts val="5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49263" rtl="0" fontAlgn="base">
        <a:lnSpc>
          <a:spcPct val="90000"/>
        </a:lnSpc>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fontAlgn="base">
        <a:lnSpc>
          <a:spcPct val="90000"/>
        </a:lnSpc>
        <a:spcBef>
          <a:spcPts val="50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90000"/>
        </a:lnSpc>
        <a:spcBef>
          <a:spcPts val="50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13">
            <a:extLst>
              <a:ext uri="{28A0092B-C50C-407E-A947-70E740481C1C}">
                <a14:useLocalDpi xmlns:a14="http://schemas.microsoft.com/office/drawing/2010/main" val="0"/>
              </a:ext>
            </a:extLst>
          </a:blip>
          <a:srcRect t="4468" b="33240"/>
          <a:stretch>
            <a:fillRect/>
          </a:stretch>
        </p:blipFill>
        <p:spPr bwMode="auto">
          <a:xfrm>
            <a:off x="501650" y="187325"/>
            <a:ext cx="1112838" cy="211138"/>
          </a:xfrm>
          <a:prstGeom prst="rect">
            <a:avLst/>
          </a:prstGeom>
          <a:noFill/>
          <a:ln>
            <a:noFill/>
          </a:ln>
          <a:effectLst/>
          <a:extLst>
            <a:ext uri="{909E8E84-426E-40DD-AFC4-6F175D3DCCD1}">
              <a14:hiddenFill xmlns:a14="http://schemas.microsoft.com/office/drawing/2010/main">
                <a:blipFill dpi="0" rotWithShape="0">
                  <a:blip/>
                  <a:srcRect t="4468" b="33240"/>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0" name="Line 2"/>
          <p:cNvSpPr>
            <a:spLocks noChangeShapeType="1"/>
          </p:cNvSpPr>
          <p:nvPr/>
        </p:nvSpPr>
        <p:spPr bwMode="auto">
          <a:xfrm>
            <a:off x="257175" y="523875"/>
            <a:ext cx="11669713" cy="1588"/>
          </a:xfrm>
          <a:prstGeom prst="line">
            <a:avLst/>
          </a:prstGeom>
          <a:noFill/>
          <a:ln w="15840" cap="flat">
            <a:solidFill>
              <a:srgbClr val="BEBEBE">
                <a:alpha val="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051" name="Line 3"/>
          <p:cNvSpPr>
            <a:spLocks noChangeShapeType="1"/>
          </p:cNvSpPr>
          <p:nvPr/>
        </p:nvSpPr>
        <p:spPr bwMode="auto">
          <a:xfrm>
            <a:off x="257175" y="6535738"/>
            <a:ext cx="11669713" cy="1587"/>
          </a:xfrm>
          <a:prstGeom prst="line">
            <a:avLst/>
          </a:prstGeom>
          <a:noFill/>
          <a:ln w="15840" cap="flat">
            <a:solidFill>
              <a:srgbClr val="BEBEBE">
                <a:alpha val="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pic>
        <p:nvPicPr>
          <p:cNvPr id="2052" name="Picture 4"/>
          <p:cNvPicPr>
            <a:picLocks noChangeAspect="1" noChangeArrowheads="1"/>
          </p:cNvPicPr>
          <p:nvPr/>
        </p:nvPicPr>
        <p:blipFill>
          <a:blip r:embed="rId14">
            <a:extLst>
              <a:ext uri="{28A0092B-C50C-407E-A947-70E740481C1C}">
                <a14:useLocalDpi xmlns:a14="http://schemas.microsoft.com/office/drawing/2010/main" val="0"/>
              </a:ext>
            </a:extLst>
          </a:blip>
          <a:srcRect t="14932" b="5066"/>
          <a:stretch>
            <a:fillRect/>
          </a:stretch>
        </p:blipFill>
        <p:spPr bwMode="auto">
          <a:xfrm>
            <a:off x="10888663" y="150813"/>
            <a:ext cx="990600" cy="287337"/>
          </a:xfrm>
          <a:prstGeom prst="rect">
            <a:avLst/>
          </a:prstGeom>
          <a:noFill/>
          <a:ln>
            <a:noFill/>
          </a:ln>
          <a:effectLst/>
          <a:extLst>
            <a:ext uri="{909E8E84-426E-40DD-AFC4-6F175D3DCCD1}">
              <a14:hiddenFill xmlns:a14="http://schemas.microsoft.com/office/drawing/2010/main">
                <a:blipFill dpi="0" rotWithShape="0">
                  <a:blip/>
                  <a:srcRect t="14932" b="5066"/>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3" name="Rectangle 5"/>
          <p:cNvSpPr>
            <a:spLocks noGrp="1" noChangeArrowheads="1"/>
          </p:cNvSpPr>
          <p:nvPr>
            <p:ph type="ftr"/>
          </p:nvPr>
        </p:nvSpPr>
        <p:spPr bwMode="auto">
          <a:xfrm>
            <a:off x="327025" y="6624638"/>
            <a:ext cx="9409113" cy="15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buClr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282828"/>
                </a:solidFill>
                <a:latin typeface="+mn-lt"/>
                <a:cs typeface="Lucida Sans Unicode" panose="020B0602030504020204" pitchFamily="34" charset="0"/>
              </a:defRPr>
            </a:lvl1pPr>
          </a:lstStyle>
          <a:p>
            <a:r>
              <a:rPr lang="en-GB" altLang="it-IT"/>
              <a:t>GI Energy Launch &amp; Training 2017</a:t>
            </a:r>
          </a:p>
        </p:txBody>
      </p:sp>
      <p:sp>
        <p:nvSpPr>
          <p:cNvPr id="2054" name="Rectangle 6"/>
          <p:cNvSpPr>
            <a:spLocks noGrp="1" noChangeArrowheads="1"/>
          </p:cNvSpPr>
          <p:nvPr>
            <p:ph type="sldNum"/>
          </p:nvPr>
        </p:nvSpPr>
        <p:spPr bwMode="auto">
          <a:xfrm>
            <a:off x="10561638" y="6608763"/>
            <a:ext cx="1103312" cy="15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buClrTx/>
              <a:buFontTx/>
              <a:buNone/>
              <a:tabLst>
                <a:tab pos="723900" algn="l"/>
              </a:tabLst>
              <a:defRPr>
                <a:solidFill>
                  <a:srgbClr val="282828"/>
                </a:solidFill>
                <a:latin typeface="+mn-lt"/>
                <a:cs typeface="Lucida Sans Unicode" panose="020B0602030504020204" pitchFamily="34" charset="0"/>
              </a:defRPr>
            </a:lvl1pPr>
          </a:lstStyle>
          <a:p>
            <a:r>
              <a:rPr lang="en-GB" altLang="it-IT"/>
              <a:t>Page </a:t>
            </a:r>
            <a:fld id="{5081511B-4C85-487A-B5FB-52D376EC26D3}" type="slidenum">
              <a:rPr lang="en-GB" altLang="it-IT"/>
              <a:pPr/>
              <a:t>‹N›</a:t>
            </a:fld>
            <a:endParaRPr lang="en-GB" altLang="it-IT"/>
          </a:p>
        </p:txBody>
      </p:sp>
      <p:sp>
        <p:nvSpPr>
          <p:cNvPr id="2055" name="Rectangle 7"/>
          <p:cNvSpPr>
            <a:spLocks noGrp="1" noChangeArrowheads="1"/>
          </p:cNvSpPr>
          <p:nvPr>
            <p:ph type="title"/>
          </p:nvPr>
        </p:nvSpPr>
        <p:spPr bwMode="auto">
          <a:xfrm>
            <a:off x="500063" y="619125"/>
            <a:ext cx="11158537" cy="758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it-IT" smtClean="0"/>
              <a:t>Fate clic per modificare il formato del testo del titolo</a:t>
            </a:r>
          </a:p>
        </p:txBody>
      </p:sp>
      <p:sp>
        <p:nvSpPr>
          <p:cNvPr id="2056" name="Rectangle 8"/>
          <p:cNvSpPr>
            <a:spLocks noGrp="1" noChangeArrowheads="1"/>
          </p:cNvSpPr>
          <p:nvPr>
            <p:ph type="body" idx="1"/>
          </p:nvPr>
        </p:nvSpPr>
        <p:spPr bwMode="auto">
          <a:xfrm>
            <a:off x="500063" y="1543050"/>
            <a:ext cx="11153775" cy="99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2057" name="Rectangle 9"/>
          <p:cNvSpPr>
            <a:spLocks noGrp="1" noChangeArrowheads="1"/>
          </p:cNvSpPr>
          <p:nvPr>
            <p:ph type="dt"/>
          </p:nvPr>
        </p:nvSpPr>
        <p:spPr bwMode="auto">
          <a:xfrm>
            <a:off x="609600" y="6246813"/>
            <a:ext cx="2832100" cy="46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5000"/>
              </a:lnSpc>
              <a:buClrTx/>
              <a:buFontTx/>
              <a:buNone/>
              <a:tabLst>
                <a:tab pos="723900" algn="l"/>
                <a:tab pos="1447800" algn="l"/>
                <a:tab pos="2171700" algn="l"/>
              </a:tabLst>
              <a:defRPr sz="1400">
                <a:solidFill>
                  <a:srgbClr val="000000"/>
                </a:solidFill>
                <a:latin typeface="Times New Roman" panose="02020603050405020304" pitchFamily="18" charset="0"/>
                <a:cs typeface="Lucida Sans Unicode" panose="020B0602030504020204" pitchFamily="34" charset="0"/>
              </a:defRPr>
            </a:lvl1pPr>
          </a:lstStyle>
          <a:p>
            <a:endParaRPr lang="en-GB" altLang="it-IT"/>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dt="0"/>
  <p:txStyles>
    <p:titleStyle>
      <a:lvl1pPr algn="l" defTabSz="449263" rtl="0" fontAlgn="base">
        <a:lnSpc>
          <a:spcPct val="93000"/>
        </a:lnSpc>
        <a:spcBef>
          <a:spcPct val="0"/>
        </a:spcBef>
        <a:spcAft>
          <a:spcPct val="0"/>
        </a:spcAft>
        <a:buClr>
          <a:srgbClr val="000000"/>
        </a:buClr>
        <a:buSzPct val="100000"/>
        <a:buFont typeface="Times New Roman" panose="02020603050405020304" pitchFamily="18" charset="0"/>
        <a:defRPr sz="1600" kern="1200">
          <a:solidFill>
            <a:srgbClr val="282828"/>
          </a:solidFill>
          <a:latin typeface="+mj-lt"/>
          <a:ea typeface="+mj-ea"/>
          <a:cs typeface="+mj-cs"/>
        </a:defRPr>
      </a:lvl1pPr>
      <a:lvl2pPr marL="742950" indent="-285750" algn="l" defTabSz="449263" rtl="0" fontAlgn="base">
        <a:lnSpc>
          <a:spcPct val="93000"/>
        </a:lnSpc>
        <a:spcBef>
          <a:spcPct val="0"/>
        </a:spcBef>
        <a:spcAft>
          <a:spcPct val="0"/>
        </a:spcAft>
        <a:buClr>
          <a:srgbClr val="000000"/>
        </a:buClr>
        <a:buSzPct val="100000"/>
        <a:buFont typeface="Times New Roman" panose="02020603050405020304" pitchFamily="18" charset="0"/>
        <a:defRPr sz="1600">
          <a:solidFill>
            <a:srgbClr val="282828"/>
          </a:solidFill>
          <a:latin typeface="Arial" panose="020B0604020202020204" pitchFamily="34" charset="0"/>
          <a:ea typeface="Microsoft YaHei" panose="020B0503020204020204" pitchFamily="34" charset="-122"/>
        </a:defRPr>
      </a:lvl2pPr>
      <a:lvl3pPr marL="1143000" indent="-228600" algn="l" defTabSz="449263" rtl="0" fontAlgn="base">
        <a:lnSpc>
          <a:spcPct val="93000"/>
        </a:lnSpc>
        <a:spcBef>
          <a:spcPct val="0"/>
        </a:spcBef>
        <a:spcAft>
          <a:spcPct val="0"/>
        </a:spcAft>
        <a:buClr>
          <a:srgbClr val="000000"/>
        </a:buClr>
        <a:buSzPct val="100000"/>
        <a:buFont typeface="Times New Roman" panose="02020603050405020304" pitchFamily="18" charset="0"/>
        <a:defRPr sz="1600">
          <a:solidFill>
            <a:srgbClr val="282828"/>
          </a:solidFill>
          <a:latin typeface="Arial" panose="020B0604020202020204" pitchFamily="34" charset="0"/>
          <a:ea typeface="Microsoft YaHei" panose="020B0503020204020204" pitchFamily="34" charset="-122"/>
        </a:defRPr>
      </a:lvl3pPr>
      <a:lvl4pPr marL="1600200" indent="-228600" algn="l" defTabSz="449263" rtl="0" fontAlgn="base">
        <a:lnSpc>
          <a:spcPct val="93000"/>
        </a:lnSpc>
        <a:spcBef>
          <a:spcPct val="0"/>
        </a:spcBef>
        <a:spcAft>
          <a:spcPct val="0"/>
        </a:spcAft>
        <a:buClr>
          <a:srgbClr val="000000"/>
        </a:buClr>
        <a:buSzPct val="100000"/>
        <a:buFont typeface="Times New Roman" panose="02020603050405020304" pitchFamily="18" charset="0"/>
        <a:defRPr sz="1600">
          <a:solidFill>
            <a:srgbClr val="282828"/>
          </a:solidFill>
          <a:latin typeface="Arial" panose="020B0604020202020204" pitchFamily="34" charset="0"/>
          <a:ea typeface="Microsoft YaHei" panose="020B0503020204020204" pitchFamily="34" charset="-122"/>
        </a:defRPr>
      </a:lvl4pPr>
      <a:lvl5pPr marL="2057400" indent="-228600" algn="l" defTabSz="449263" rtl="0" fontAlgn="base">
        <a:lnSpc>
          <a:spcPct val="93000"/>
        </a:lnSpc>
        <a:spcBef>
          <a:spcPct val="0"/>
        </a:spcBef>
        <a:spcAft>
          <a:spcPct val="0"/>
        </a:spcAft>
        <a:buClr>
          <a:srgbClr val="000000"/>
        </a:buClr>
        <a:buSzPct val="100000"/>
        <a:buFont typeface="Times New Roman" panose="02020603050405020304" pitchFamily="18" charset="0"/>
        <a:defRPr sz="1600">
          <a:solidFill>
            <a:srgbClr val="282828"/>
          </a:solidFill>
          <a:latin typeface="Arial" panose="020B0604020202020204" pitchFamily="34" charset="0"/>
          <a:ea typeface="Microsoft YaHei" panose="020B0503020204020204" pitchFamily="34" charset="-122"/>
        </a:defRPr>
      </a:lvl5pPr>
      <a:lvl6pPr marL="2514600" indent="-228600" algn="l" defTabSz="449263" rtl="0" fontAlgn="base">
        <a:lnSpc>
          <a:spcPct val="93000"/>
        </a:lnSpc>
        <a:spcBef>
          <a:spcPct val="0"/>
        </a:spcBef>
        <a:spcAft>
          <a:spcPct val="0"/>
        </a:spcAft>
        <a:buClr>
          <a:srgbClr val="000000"/>
        </a:buClr>
        <a:buSzPct val="100000"/>
        <a:buFont typeface="Times New Roman" panose="02020603050405020304" pitchFamily="18" charset="0"/>
        <a:defRPr sz="1600">
          <a:solidFill>
            <a:srgbClr val="282828"/>
          </a:solidFill>
          <a:latin typeface="Arial" panose="020B0604020202020204" pitchFamily="34" charset="0"/>
          <a:ea typeface="Microsoft YaHei" panose="020B0503020204020204" pitchFamily="34" charset="-122"/>
        </a:defRPr>
      </a:lvl6pPr>
      <a:lvl7pPr marL="2971800" indent="-228600" algn="l" defTabSz="449263" rtl="0" fontAlgn="base">
        <a:lnSpc>
          <a:spcPct val="93000"/>
        </a:lnSpc>
        <a:spcBef>
          <a:spcPct val="0"/>
        </a:spcBef>
        <a:spcAft>
          <a:spcPct val="0"/>
        </a:spcAft>
        <a:buClr>
          <a:srgbClr val="000000"/>
        </a:buClr>
        <a:buSzPct val="100000"/>
        <a:buFont typeface="Times New Roman" panose="02020603050405020304" pitchFamily="18" charset="0"/>
        <a:defRPr sz="1600">
          <a:solidFill>
            <a:srgbClr val="282828"/>
          </a:solidFill>
          <a:latin typeface="Arial" panose="020B0604020202020204" pitchFamily="34" charset="0"/>
          <a:ea typeface="Microsoft YaHei" panose="020B0503020204020204" pitchFamily="34" charset="-122"/>
        </a:defRPr>
      </a:lvl7pPr>
      <a:lvl8pPr marL="3429000" indent="-228600" algn="l" defTabSz="449263" rtl="0" fontAlgn="base">
        <a:lnSpc>
          <a:spcPct val="93000"/>
        </a:lnSpc>
        <a:spcBef>
          <a:spcPct val="0"/>
        </a:spcBef>
        <a:spcAft>
          <a:spcPct val="0"/>
        </a:spcAft>
        <a:buClr>
          <a:srgbClr val="000000"/>
        </a:buClr>
        <a:buSzPct val="100000"/>
        <a:buFont typeface="Times New Roman" panose="02020603050405020304" pitchFamily="18" charset="0"/>
        <a:defRPr sz="1600">
          <a:solidFill>
            <a:srgbClr val="282828"/>
          </a:solidFill>
          <a:latin typeface="Arial" panose="020B0604020202020204" pitchFamily="34" charset="0"/>
          <a:ea typeface="Microsoft YaHei" panose="020B0503020204020204" pitchFamily="34" charset="-122"/>
        </a:defRPr>
      </a:lvl8pPr>
      <a:lvl9pPr marL="3886200" indent="-228600" algn="l" defTabSz="449263" rtl="0" fontAlgn="base">
        <a:lnSpc>
          <a:spcPct val="93000"/>
        </a:lnSpc>
        <a:spcBef>
          <a:spcPct val="0"/>
        </a:spcBef>
        <a:spcAft>
          <a:spcPct val="0"/>
        </a:spcAft>
        <a:buClr>
          <a:srgbClr val="000000"/>
        </a:buClr>
        <a:buSzPct val="100000"/>
        <a:buFont typeface="Times New Roman" panose="02020603050405020304" pitchFamily="18" charset="0"/>
        <a:defRPr sz="1600">
          <a:solidFill>
            <a:srgbClr val="282828"/>
          </a:solidFill>
          <a:latin typeface="Arial" panose="020B0604020202020204" pitchFamily="34" charset="0"/>
          <a:ea typeface="Microsoft YaHei" panose="020B0503020204020204" pitchFamily="34" charset="-122"/>
        </a:defRPr>
      </a:lvl9pPr>
    </p:titleStyle>
    <p:bodyStyle>
      <a:lvl1pPr marL="342900" indent="-342900" algn="l" defTabSz="449263" rtl="0" fontAlgn="base">
        <a:lnSpc>
          <a:spcPct val="93000"/>
        </a:lnSpc>
        <a:spcBef>
          <a:spcPct val="0"/>
        </a:spcBef>
        <a:spcAft>
          <a:spcPts val="1888"/>
        </a:spcAft>
        <a:buClr>
          <a:srgbClr val="000000"/>
        </a:buClr>
        <a:buSzPct val="100000"/>
        <a:buFont typeface="Times New Roman" panose="02020603050405020304" pitchFamily="18" charset="0"/>
        <a:defRPr sz="1900" kern="1200">
          <a:solidFill>
            <a:srgbClr val="282828"/>
          </a:solidFill>
          <a:latin typeface="+mn-lt"/>
          <a:ea typeface="+mn-ea"/>
          <a:cs typeface="+mn-cs"/>
        </a:defRPr>
      </a:lvl1pPr>
      <a:lvl2pPr marL="742950" indent="-285750" algn="l" defTabSz="449263" rtl="0" fontAlgn="base">
        <a:lnSpc>
          <a:spcPct val="93000"/>
        </a:lnSpc>
        <a:spcBef>
          <a:spcPct val="0"/>
        </a:spcBef>
        <a:spcAft>
          <a:spcPts val="1513"/>
        </a:spcAft>
        <a:buClr>
          <a:srgbClr val="000000"/>
        </a:buClr>
        <a:buSzPct val="100000"/>
        <a:buFont typeface="Times New Roman" panose="02020603050405020304" pitchFamily="18" charset="0"/>
        <a:defRPr sz="1900" kern="1200">
          <a:solidFill>
            <a:srgbClr val="282828"/>
          </a:solidFill>
          <a:latin typeface="+mn-lt"/>
          <a:ea typeface="+mn-ea"/>
          <a:cs typeface="+mn-cs"/>
        </a:defRPr>
      </a:lvl2pPr>
      <a:lvl3pPr marL="1143000" indent="-228600" algn="l" defTabSz="449263" rtl="0" fontAlgn="base">
        <a:lnSpc>
          <a:spcPct val="93000"/>
        </a:lnSpc>
        <a:spcBef>
          <a:spcPct val="0"/>
        </a:spcBef>
        <a:spcAft>
          <a:spcPts val="1138"/>
        </a:spcAft>
        <a:buClr>
          <a:srgbClr val="000000"/>
        </a:buClr>
        <a:buSzPct val="100000"/>
        <a:buFont typeface="Times New Roman" panose="02020603050405020304" pitchFamily="18" charset="0"/>
        <a:defRPr sz="2100" kern="1200">
          <a:solidFill>
            <a:srgbClr val="282828"/>
          </a:solidFill>
          <a:latin typeface="+mn-lt"/>
          <a:ea typeface="+mn-ea"/>
          <a:cs typeface="+mn-cs"/>
        </a:defRPr>
      </a:lvl3pPr>
      <a:lvl4pPr marL="1600200" indent="-228600" algn="l" defTabSz="449263" rtl="0" fontAlgn="base">
        <a:lnSpc>
          <a:spcPct val="93000"/>
        </a:lnSpc>
        <a:spcBef>
          <a:spcPct val="0"/>
        </a:spcBef>
        <a:spcAft>
          <a:spcPts val="763"/>
        </a:spcAft>
        <a:buClr>
          <a:srgbClr val="000000"/>
        </a:buClr>
        <a:buSzPct val="100000"/>
        <a:buFont typeface="Times New Roman" panose="02020603050405020304" pitchFamily="18" charset="0"/>
        <a:defRPr sz="2100" kern="1200">
          <a:solidFill>
            <a:srgbClr val="282828"/>
          </a:solidFill>
          <a:latin typeface="+mn-lt"/>
          <a:ea typeface="+mn-ea"/>
          <a:cs typeface="+mn-cs"/>
        </a:defRPr>
      </a:lvl4pPr>
      <a:lvl5pPr marL="2057400" indent="-228600" algn="l" defTabSz="449263" rtl="0" fontAlgn="base">
        <a:lnSpc>
          <a:spcPct val="93000"/>
        </a:lnSpc>
        <a:spcBef>
          <a:spcPct val="0"/>
        </a:spcBef>
        <a:spcAft>
          <a:spcPts val="375"/>
        </a:spcAft>
        <a:buClr>
          <a:srgbClr val="000000"/>
        </a:buClr>
        <a:buSzPct val="100000"/>
        <a:buFont typeface="Times New Roman" panose="02020603050405020304" pitchFamily="18" charset="0"/>
        <a:defRPr sz="2700" kern="1200">
          <a:solidFill>
            <a:srgbClr val="28282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13">
            <a:extLst>
              <a:ext uri="{28A0092B-C50C-407E-A947-70E740481C1C}">
                <a14:useLocalDpi xmlns:a14="http://schemas.microsoft.com/office/drawing/2010/main" val="0"/>
              </a:ext>
            </a:extLst>
          </a:blip>
          <a:srcRect t="4468" b="33240"/>
          <a:stretch>
            <a:fillRect/>
          </a:stretch>
        </p:blipFill>
        <p:spPr bwMode="auto">
          <a:xfrm>
            <a:off x="501650" y="187325"/>
            <a:ext cx="1112838" cy="211138"/>
          </a:xfrm>
          <a:prstGeom prst="rect">
            <a:avLst/>
          </a:prstGeom>
          <a:noFill/>
          <a:ln>
            <a:noFill/>
          </a:ln>
          <a:effectLst/>
          <a:extLst>
            <a:ext uri="{909E8E84-426E-40DD-AFC4-6F175D3DCCD1}">
              <a14:hiddenFill xmlns:a14="http://schemas.microsoft.com/office/drawing/2010/main">
                <a:blipFill dpi="0" rotWithShape="0">
                  <a:blip/>
                  <a:srcRect t="4468" b="33240"/>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Line 2"/>
          <p:cNvSpPr>
            <a:spLocks noChangeShapeType="1"/>
          </p:cNvSpPr>
          <p:nvPr/>
        </p:nvSpPr>
        <p:spPr bwMode="auto">
          <a:xfrm>
            <a:off x="257175" y="523875"/>
            <a:ext cx="11669713" cy="1588"/>
          </a:xfrm>
          <a:prstGeom prst="line">
            <a:avLst/>
          </a:prstGeom>
          <a:noFill/>
          <a:ln w="15840" cap="flat">
            <a:solidFill>
              <a:srgbClr val="BEBEBE">
                <a:alpha val="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5" name="Line 3"/>
          <p:cNvSpPr>
            <a:spLocks noChangeShapeType="1"/>
          </p:cNvSpPr>
          <p:nvPr/>
        </p:nvSpPr>
        <p:spPr bwMode="auto">
          <a:xfrm>
            <a:off x="257175" y="6535738"/>
            <a:ext cx="11669713" cy="1587"/>
          </a:xfrm>
          <a:prstGeom prst="line">
            <a:avLst/>
          </a:prstGeom>
          <a:noFill/>
          <a:ln w="15840" cap="flat">
            <a:solidFill>
              <a:srgbClr val="BEBEBE">
                <a:alpha val="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pic>
        <p:nvPicPr>
          <p:cNvPr id="3076" name="Picture 4"/>
          <p:cNvPicPr>
            <a:picLocks noChangeAspect="1" noChangeArrowheads="1"/>
          </p:cNvPicPr>
          <p:nvPr/>
        </p:nvPicPr>
        <p:blipFill>
          <a:blip r:embed="rId14">
            <a:extLst>
              <a:ext uri="{28A0092B-C50C-407E-A947-70E740481C1C}">
                <a14:useLocalDpi xmlns:a14="http://schemas.microsoft.com/office/drawing/2010/main" val="0"/>
              </a:ext>
            </a:extLst>
          </a:blip>
          <a:srcRect t="14932" b="5066"/>
          <a:stretch>
            <a:fillRect/>
          </a:stretch>
        </p:blipFill>
        <p:spPr bwMode="auto">
          <a:xfrm>
            <a:off x="10888663" y="150813"/>
            <a:ext cx="990600" cy="287337"/>
          </a:xfrm>
          <a:prstGeom prst="rect">
            <a:avLst/>
          </a:prstGeom>
          <a:noFill/>
          <a:ln>
            <a:noFill/>
          </a:ln>
          <a:effectLst/>
          <a:extLst>
            <a:ext uri="{909E8E84-426E-40DD-AFC4-6F175D3DCCD1}">
              <a14:hiddenFill xmlns:a14="http://schemas.microsoft.com/office/drawing/2010/main">
                <a:blipFill dpi="0" rotWithShape="0">
                  <a:blip/>
                  <a:srcRect t="14932" b="5066"/>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7" name="Rectangle 5"/>
          <p:cNvSpPr>
            <a:spLocks noGrp="1" noChangeArrowheads="1"/>
          </p:cNvSpPr>
          <p:nvPr>
            <p:ph type="ftr"/>
          </p:nvPr>
        </p:nvSpPr>
        <p:spPr bwMode="auto">
          <a:xfrm>
            <a:off x="327025" y="6624638"/>
            <a:ext cx="9410700" cy="157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buClr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282828"/>
                </a:solidFill>
                <a:latin typeface="+mn-lt"/>
                <a:cs typeface="Lucida Sans Unicode" panose="020B0602030504020204" pitchFamily="34" charset="0"/>
              </a:defRPr>
            </a:lvl1pPr>
          </a:lstStyle>
          <a:p>
            <a:r>
              <a:rPr lang="en-GB" altLang="it-IT"/>
              <a:t>GI Energy Launch &amp; Training 2017</a:t>
            </a:r>
          </a:p>
        </p:txBody>
      </p:sp>
      <p:sp>
        <p:nvSpPr>
          <p:cNvPr id="3078" name="Rectangle 6"/>
          <p:cNvSpPr>
            <a:spLocks noGrp="1" noChangeArrowheads="1"/>
          </p:cNvSpPr>
          <p:nvPr>
            <p:ph type="sldNum"/>
          </p:nvPr>
        </p:nvSpPr>
        <p:spPr bwMode="auto">
          <a:xfrm>
            <a:off x="10561638" y="6608763"/>
            <a:ext cx="1104900" cy="157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buClrTx/>
              <a:buFontTx/>
              <a:buNone/>
              <a:tabLst>
                <a:tab pos="723900" algn="l"/>
              </a:tabLst>
              <a:defRPr>
                <a:solidFill>
                  <a:srgbClr val="282828"/>
                </a:solidFill>
                <a:latin typeface="+mn-lt"/>
                <a:cs typeface="Lucida Sans Unicode" panose="020B0602030504020204" pitchFamily="34" charset="0"/>
              </a:defRPr>
            </a:lvl1pPr>
          </a:lstStyle>
          <a:p>
            <a:r>
              <a:rPr lang="en-GB" altLang="it-IT"/>
              <a:t>Page </a:t>
            </a:r>
            <a:fld id="{C001F5B6-09F7-4493-928D-9111615534F8}" type="slidenum">
              <a:rPr lang="en-GB" altLang="it-IT"/>
              <a:pPr/>
              <a:t>‹N›</a:t>
            </a:fld>
            <a:endParaRPr lang="en-GB" altLang="it-IT"/>
          </a:p>
        </p:txBody>
      </p:sp>
      <p:sp>
        <p:nvSpPr>
          <p:cNvPr id="3079" name="Rectangle 7"/>
          <p:cNvSpPr>
            <a:spLocks noGrp="1" noChangeArrowheads="1"/>
          </p:cNvSpPr>
          <p:nvPr>
            <p:ph type="title"/>
          </p:nvPr>
        </p:nvSpPr>
        <p:spPr bwMode="auto">
          <a:xfrm>
            <a:off x="500063" y="619125"/>
            <a:ext cx="11160125" cy="76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it-IT" smtClean="0"/>
              <a:t>Fate clic per modificare il formato del testo del titolo</a:t>
            </a:r>
          </a:p>
        </p:txBody>
      </p:sp>
      <p:sp>
        <p:nvSpPr>
          <p:cNvPr id="3080" name="Rectangle 8"/>
          <p:cNvSpPr>
            <a:spLocks noGrp="1" noChangeArrowheads="1"/>
          </p:cNvSpPr>
          <p:nvPr>
            <p:ph type="body" idx="1"/>
          </p:nvPr>
        </p:nvSpPr>
        <p:spPr bwMode="auto">
          <a:xfrm>
            <a:off x="500063" y="1543050"/>
            <a:ext cx="11155362" cy="998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3081" name="Rectangle 9"/>
          <p:cNvSpPr>
            <a:spLocks noGrp="1" noChangeArrowheads="1"/>
          </p:cNvSpPr>
          <p:nvPr>
            <p:ph type="dt"/>
          </p:nvPr>
        </p:nvSpPr>
        <p:spPr bwMode="auto">
          <a:xfrm>
            <a:off x="609600" y="6246813"/>
            <a:ext cx="2833688"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5000"/>
              </a:lnSpc>
              <a:buClrTx/>
              <a:buFontTx/>
              <a:buNone/>
              <a:tabLst>
                <a:tab pos="723900" algn="l"/>
                <a:tab pos="1447800" algn="l"/>
                <a:tab pos="2171700" algn="l"/>
              </a:tabLst>
              <a:defRPr sz="1400">
                <a:solidFill>
                  <a:srgbClr val="000000"/>
                </a:solidFill>
                <a:latin typeface="Times New Roman" panose="02020603050405020304" pitchFamily="18" charset="0"/>
                <a:cs typeface="Lucida Sans Unicode" panose="020B0602030504020204" pitchFamily="34" charset="0"/>
              </a:defRPr>
            </a:lvl1pPr>
          </a:lstStyle>
          <a:p>
            <a:endParaRPr lang="en-GB" altLang="it-IT"/>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dt="0"/>
  <p:txStyles>
    <p:titleStyle>
      <a:lvl1pPr algn="l" defTabSz="449263" rtl="0" fontAlgn="base">
        <a:lnSpc>
          <a:spcPct val="93000"/>
        </a:lnSpc>
        <a:spcBef>
          <a:spcPct val="0"/>
        </a:spcBef>
        <a:spcAft>
          <a:spcPct val="0"/>
        </a:spcAft>
        <a:buClr>
          <a:srgbClr val="000000"/>
        </a:buClr>
        <a:buSzPct val="100000"/>
        <a:buFont typeface="Times New Roman" panose="02020603050405020304" pitchFamily="18" charset="0"/>
        <a:defRPr sz="1600" kern="1200">
          <a:solidFill>
            <a:srgbClr val="282828"/>
          </a:solidFill>
          <a:latin typeface="+mj-lt"/>
          <a:ea typeface="+mj-ea"/>
          <a:cs typeface="+mj-cs"/>
        </a:defRPr>
      </a:lvl1pPr>
      <a:lvl2pPr marL="742950" indent="-285750" algn="l" defTabSz="449263" rtl="0" fontAlgn="base">
        <a:lnSpc>
          <a:spcPct val="93000"/>
        </a:lnSpc>
        <a:spcBef>
          <a:spcPct val="0"/>
        </a:spcBef>
        <a:spcAft>
          <a:spcPct val="0"/>
        </a:spcAft>
        <a:buClr>
          <a:srgbClr val="000000"/>
        </a:buClr>
        <a:buSzPct val="100000"/>
        <a:buFont typeface="Times New Roman" panose="02020603050405020304" pitchFamily="18" charset="0"/>
        <a:defRPr sz="1600">
          <a:solidFill>
            <a:srgbClr val="282828"/>
          </a:solidFill>
          <a:latin typeface="Arial" panose="020B0604020202020204" pitchFamily="34" charset="0"/>
          <a:ea typeface="Microsoft YaHei" panose="020B0503020204020204" pitchFamily="34" charset="-122"/>
        </a:defRPr>
      </a:lvl2pPr>
      <a:lvl3pPr marL="1143000" indent="-228600" algn="l" defTabSz="449263" rtl="0" fontAlgn="base">
        <a:lnSpc>
          <a:spcPct val="93000"/>
        </a:lnSpc>
        <a:spcBef>
          <a:spcPct val="0"/>
        </a:spcBef>
        <a:spcAft>
          <a:spcPct val="0"/>
        </a:spcAft>
        <a:buClr>
          <a:srgbClr val="000000"/>
        </a:buClr>
        <a:buSzPct val="100000"/>
        <a:buFont typeface="Times New Roman" panose="02020603050405020304" pitchFamily="18" charset="0"/>
        <a:defRPr sz="1600">
          <a:solidFill>
            <a:srgbClr val="282828"/>
          </a:solidFill>
          <a:latin typeface="Arial" panose="020B0604020202020204" pitchFamily="34" charset="0"/>
          <a:ea typeface="Microsoft YaHei" panose="020B0503020204020204" pitchFamily="34" charset="-122"/>
        </a:defRPr>
      </a:lvl3pPr>
      <a:lvl4pPr marL="1600200" indent="-228600" algn="l" defTabSz="449263" rtl="0" fontAlgn="base">
        <a:lnSpc>
          <a:spcPct val="93000"/>
        </a:lnSpc>
        <a:spcBef>
          <a:spcPct val="0"/>
        </a:spcBef>
        <a:spcAft>
          <a:spcPct val="0"/>
        </a:spcAft>
        <a:buClr>
          <a:srgbClr val="000000"/>
        </a:buClr>
        <a:buSzPct val="100000"/>
        <a:buFont typeface="Times New Roman" panose="02020603050405020304" pitchFamily="18" charset="0"/>
        <a:defRPr sz="1600">
          <a:solidFill>
            <a:srgbClr val="282828"/>
          </a:solidFill>
          <a:latin typeface="Arial" panose="020B0604020202020204" pitchFamily="34" charset="0"/>
          <a:ea typeface="Microsoft YaHei" panose="020B0503020204020204" pitchFamily="34" charset="-122"/>
        </a:defRPr>
      </a:lvl4pPr>
      <a:lvl5pPr marL="2057400" indent="-228600" algn="l" defTabSz="449263" rtl="0" fontAlgn="base">
        <a:lnSpc>
          <a:spcPct val="93000"/>
        </a:lnSpc>
        <a:spcBef>
          <a:spcPct val="0"/>
        </a:spcBef>
        <a:spcAft>
          <a:spcPct val="0"/>
        </a:spcAft>
        <a:buClr>
          <a:srgbClr val="000000"/>
        </a:buClr>
        <a:buSzPct val="100000"/>
        <a:buFont typeface="Times New Roman" panose="02020603050405020304" pitchFamily="18" charset="0"/>
        <a:defRPr sz="1600">
          <a:solidFill>
            <a:srgbClr val="282828"/>
          </a:solidFill>
          <a:latin typeface="Arial" panose="020B0604020202020204" pitchFamily="34" charset="0"/>
          <a:ea typeface="Microsoft YaHei" panose="020B0503020204020204" pitchFamily="34" charset="-122"/>
        </a:defRPr>
      </a:lvl5pPr>
      <a:lvl6pPr marL="2514600" indent="-228600" algn="l" defTabSz="449263" rtl="0" fontAlgn="base">
        <a:lnSpc>
          <a:spcPct val="93000"/>
        </a:lnSpc>
        <a:spcBef>
          <a:spcPct val="0"/>
        </a:spcBef>
        <a:spcAft>
          <a:spcPct val="0"/>
        </a:spcAft>
        <a:buClr>
          <a:srgbClr val="000000"/>
        </a:buClr>
        <a:buSzPct val="100000"/>
        <a:buFont typeface="Times New Roman" panose="02020603050405020304" pitchFamily="18" charset="0"/>
        <a:defRPr sz="1600">
          <a:solidFill>
            <a:srgbClr val="282828"/>
          </a:solidFill>
          <a:latin typeface="Arial" panose="020B0604020202020204" pitchFamily="34" charset="0"/>
          <a:ea typeface="Microsoft YaHei" panose="020B0503020204020204" pitchFamily="34" charset="-122"/>
        </a:defRPr>
      </a:lvl6pPr>
      <a:lvl7pPr marL="2971800" indent="-228600" algn="l" defTabSz="449263" rtl="0" fontAlgn="base">
        <a:lnSpc>
          <a:spcPct val="93000"/>
        </a:lnSpc>
        <a:spcBef>
          <a:spcPct val="0"/>
        </a:spcBef>
        <a:spcAft>
          <a:spcPct val="0"/>
        </a:spcAft>
        <a:buClr>
          <a:srgbClr val="000000"/>
        </a:buClr>
        <a:buSzPct val="100000"/>
        <a:buFont typeface="Times New Roman" panose="02020603050405020304" pitchFamily="18" charset="0"/>
        <a:defRPr sz="1600">
          <a:solidFill>
            <a:srgbClr val="282828"/>
          </a:solidFill>
          <a:latin typeface="Arial" panose="020B0604020202020204" pitchFamily="34" charset="0"/>
          <a:ea typeface="Microsoft YaHei" panose="020B0503020204020204" pitchFamily="34" charset="-122"/>
        </a:defRPr>
      </a:lvl7pPr>
      <a:lvl8pPr marL="3429000" indent="-228600" algn="l" defTabSz="449263" rtl="0" fontAlgn="base">
        <a:lnSpc>
          <a:spcPct val="93000"/>
        </a:lnSpc>
        <a:spcBef>
          <a:spcPct val="0"/>
        </a:spcBef>
        <a:spcAft>
          <a:spcPct val="0"/>
        </a:spcAft>
        <a:buClr>
          <a:srgbClr val="000000"/>
        </a:buClr>
        <a:buSzPct val="100000"/>
        <a:buFont typeface="Times New Roman" panose="02020603050405020304" pitchFamily="18" charset="0"/>
        <a:defRPr sz="1600">
          <a:solidFill>
            <a:srgbClr val="282828"/>
          </a:solidFill>
          <a:latin typeface="Arial" panose="020B0604020202020204" pitchFamily="34" charset="0"/>
          <a:ea typeface="Microsoft YaHei" panose="020B0503020204020204" pitchFamily="34" charset="-122"/>
        </a:defRPr>
      </a:lvl8pPr>
      <a:lvl9pPr marL="3886200" indent="-228600" algn="l" defTabSz="449263" rtl="0" fontAlgn="base">
        <a:lnSpc>
          <a:spcPct val="93000"/>
        </a:lnSpc>
        <a:spcBef>
          <a:spcPct val="0"/>
        </a:spcBef>
        <a:spcAft>
          <a:spcPct val="0"/>
        </a:spcAft>
        <a:buClr>
          <a:srgbClr val="000000"/>
        </a:buClr>
        <a:buSzPct val="100000"/>
        <a:buFont typeface="Times New Roman" panose="02020603050405020304" pitchFamily="18" charset="0"/>
        <a:defRPr sz="1600">
          <a:solidFill>
            <a:srgbClr val="282828"/>
          </a:solidFill>
          <a:latin typeface="Arial" panose="020B0604020202020204" pitchFamily="34" charset="0"/>
          <a:ea typeface="Microsoft YaHei" panose="020B0503020204020204" pitchFamily="34" charset="-122"/>
        </a:defRPr>
      </a:lvl9pPr>
    </p:titleStyle>
    <p:bodyStyle>
      <a:lvl1pPr marL="342900" indent="-342900" algn="l" defTabSz="449263" rtl="0" fontAlgn="base">
        <a:lnSpc>
          <a:spcPct val="93000"/>
        </a:lnSpc>
        <a:spcBef>
          <a:spcPct val="0"/>
        </a:spcBef>
        <a:spcAft>
          <a:spcPts val="1888"/>
        </a:spcAft>
        <a:buClr>
          <a:srgbClr val="000000"/>
        </a:buClr>
        <a:buSzPct val="100000"/>
        <a:buFont typeface="Times New Roman" panose="02020603050405020304" pitchFamily="18" charset="0"/>
        <a:defRPr sz="1900" kern="1200">
          <a:solidFill>
            <a:srgbClr val="282828"/>
          </a:solidFill>
          <a:latin typeface="+mn-lt"/>
          <a:ea typeface="+mn-ea"/>
          <a:cs typeface="+mn-cs"/>
        </a:defRPr>
      </a:lvl1pPr>
      <a:lvl2pPr marL="742950" indent="-285750" algn="l" defTabSz="449263" rtl="0" fontAlgn="base">
        <a:lnSpc>
          <a:spcPct val="93000"/>
        </a:lnSpc>
        <a:spcBef>
          <a:spcPct val="0"/>
        </a:spcBef>
        <a:spcAft>
          <a:spcPts val="1513"/>
        </a:spcAft>
        <a:buClr>
          <a:srgbClr val="000000"/>
        </a:buClr>
        <a:buSzPct val="100000"/>
        <a:buFont typeface="Times New Roman" panose="02020603050405020304" pitchFamily="18" charset="0"/>
        <a:defRPr sz="1900" kern="1200">
          <a:solidFill>
            <a:srgbClr val="282828"/>
          </a:solidFill>
          <a:latin typeface="+mn-lt"/>
          <a:ea typeface="+mn-ea"/>
          <a:cs typeface="+mn-cs"/>
        </a:defRPr>
      </a:lvl2pPr>
      <a:lvl3pPr marL="1143000" indent="-228600" algn="l" defTabSz="449263" rtl="0" fontAlgn="base">
        <a:lnSpc>
          <a:spcPct val="93000"/>
        </a:lnSpc>
        <a:spcBef>
          <a:spcPct val="0"/>
        </a:spcBef>
        <a:spcAft>
          <a:spcPts val="1138"/>
        </a:spcAft>
        <a:buClr>
          <a:srgbClr val="000000"/>
        </a:buClr>
        <a:buSzPct val="100000"/>
        <a:buFont typeface="Times New Roman" panose="02020603050405020304" pitchFamily="18" charset="0"/>
        <a:defRPr sz="2100" kern="1200">
          <a:solidFill>
            <a:srgbClr val="282828"/>
          </a:solidFill>
          <a:latin typeface="+mn-lt"/>
          <a:ea typeface="+mn-ea"/>
          <a:cs typeface="+mn-cs"/>
        </a:defRPr>
      </a:lvl3pPr>
      <a:lvl4pPr marL="1600200" indent="-228600" algn="l" defTabSz="449263" rtl="0" fontAlgn="base">
        <a:lnSpc>
          <a:spcPct val="93000"/>
        </a:lnSpc>
        <a:spcBef>
          <a:spcPct val="0"/>
        </a:spcBef>
        <a:spcAft>
          <a:spcPts val="763"/>
        </a:spcAft>
        <a:buClr>
          <a:srgbClr val="000000"/>
        </a:buClr>
        <a:buSzPct val="100000"/>
        <a:buFont typeface="Times New Roman" panose="02020603050405020304" pitchFamily="18" charset="0"/>
        <a:defRPr sz="2100" kern="1200">
          <a:solidFill>
            <a:srgbClr val="282828"/>
          </a:solidFill>
          <a:latin typeface="+mn-lt"/>
          <a:ea typeface="+mn-ea"/>
          <a:cs typeface="+mn-cs"/>
        </a:defRPr>
      </a:lvl4pPr>
      <a:lvl5pPr marL="2057400" indent="-228600" algn="l" defTabSz="449263" rtl="0" fontAlgn="base">
        <a:lnSpc>
          <a:spcPct val="93000"/>
        </a:lnSpc>
        <a:spcBef>
          <a:spcPct val="0"/>
        </a:spcBef>
        <a:spcAft>
          <a:spcPts val="375"/>
        </a:spcAft>
        <a:buClr>
          <a:srgbClr val="000000"/>
        </a:buClr>
        <a:buSzPct val="100000"/>
        <a:buFont typeface="Times New Roman" panose="02020603050405020304" pitchFamily="18" charset="0"/>
        <a:defRPr sz="2700" kern="1200">
          <a:solidFill>
            <a:srgbClr val="28282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097" name="Group 1"/>
          <p:cNvGrpSpPr>
            <a:grpSpLocks/>
          </p:cNvGrpSpPr>
          <p:nvPr/>
        </p:nvGrpSpPr>
        <p:grpSpPr bwMode="auto">
          <a:xfrm>
            <a:off x="10653713" y="179388"/>
            <a:ext cx="1046162" cy="176212"/>
            <a:chOff x="6711" y="113"/>
            <a:chExt cx="659" cy="111"/>
          </a:xfrm>
        </p:grpSpPr>
        <p:sp>
          <p:nvSpPr>
            <p:cNvPr id="4098" name="Freeform 2"/>
            <p:cNvSpPr>
              <a:spLocks noChangeArrowheads="1"/>
            </p:cNvSpPr>
            <p:nvPr/>
          </p:nvSpPr>
          <p:spPr bwMode="auto">
            <a:xfrm>
              <a:off x="7005" y="113"/>
              <a:ext cx="172" cy="110"/>
            </a:xfrm>
            <a:custGeom>
              <a:avLst/>
              <a:gdLst>
                <a:gd name="G0" fmla="+- 528 0 0"/>
                <a:gd name="G1" fmla="*/ G0 1 66"/>
                <a:gd name="G2" fmla="*/ 1 0 51712"/>
                <a:gd name="G3" fmla="*/ G2 57 1"/>
                <a:gd name="G4" fmla="*/ G3 1 57"/>
                <a:gd name="G5" fmla="+- 528 0 0"/>
                <a:gd name="G6" fmla="*/ G5 1 66"/>
                <a:gd name="G7" fmla="+- 2565 0 0"/>
                <a:gd name="G8" fmla="*/ G7 1 57"/>
                <a:gd name="G9" fmla="+- 792 0 0"/>
                <a:gd name="G10" fmla="*/ G9 1 66"/>
                <a:gd name="G11" fmla="+- 2793 0 0"/>
                <a:gd name="G12" fmla="*/ G11 1 57"/>
                <a:gd name="G13" fmla="+- 3564 0 0"/>
                <a:gd name="G14" fmla="*/ G13 1 66"/>
                <a:gd name="G15" fmla="+- 2793 0 0"/>
                <a:gd name="G16" fmla="*/ G15 1 57"/>
                <a:gd name="G17" fmla="+- 3828 0 0"/>
                <a:gd name="G18" fmla="*/ G17 1 66"/>
                <a:gd name="G19" fmla="+- 2565 0 0"/>
                <a:gd name="G20" fmla="*/ G19 1 57"/>
                <a:gd name="G21" fmla="+- 3828 0 0"/>
                <a:gd name="G22" fmla="*/ G21 1 66"/>
                <a:gd name="G23" fmla="+- 1539 0 0"/>
                <a:gd name="G24" fmla="*/ G23 1 57"/>
                <a:gd name="G25" fmla="+- 3564 0 0"/>
                <a:gd name="G26" fmla="*/ G25 1 66"/>
                <a:gd name="G27" fmla="+- 1311 0 0"/>
                <a:gd name="G28" fmla="*/ G27 1 57"/>
                <a:gd name="G29" fmla="+- 990 0 0"/>
                <a:gd name="G30" fmla="*/ G29 1 66"/>
                <a:gd name="G31" fmla="+- 1311 0 0"/>
                <a:gd name="G32" fmla="*/ G31 1 57"/>
                <a:gd name="G33" fmla="+- 990 0 0"/>
                <a:gd name="G34" fmla="*/ G33 1 66"/>
                <a:gd name="G35" fmla="+- 855 0 0"/>
                <a:gd name="G36" fmla="*/ G35 1 57"/>
                <a:gd name="G37" fmla="+- 3564 0 0"/>
                <a:gd name="G38" fmla="*/ G37 1 66"/>
                <a:gd name="G39" fmla="+- 855 0 0"/>
                <a:gd name="G40" fmla="*/ G39 1 57"/>
                <a:gd name="G41" fmla="+- 4356 0 0"/>
                <a:gd name="G42" fmla="*/ G41 1 66"/>
                <a:gd name="G43" fmla="+- 1539 0 0"/>
                <a:gd name="G44" fmla="*/ G43 1 57"/>
                <a:gd name="G45" fmla="+- 4356 0 0"/>
                <a:gd name="G46" fmla="*/ G45 1 66"/>
                <a:gd name="G47" fmla="+- 2565 0 0"/>
                <a:gd name="G48" fmla="*/ G47 1 57"/>
                <a:gd name="G49" fmla="+- 3564 0 0"/>
                <a:gd name="G50" fmla="*/ G49 1 66"/>
                <a:gd name="G51" fmla="+- 3249 0 0"/>
                <a:gd name="G52" fmla="*/ G51 1 57"/>
                <a:gd name="G53" fmla="+- 792 0 0"/>
                <a:gd name="G54" fmla="*/ G53 1 66"/>
                <a:gd name="G55" fmla="+- 3249 0 0"/>
                <a:gd name="G56" fmla="*/ G55 1 57"/>
                <a:gd name="G57" fmla="*/ 1 0 51712"/>
                <a:gd name="G58" fmla="*/ G57 66 1"/>
                <a:gd name="G59" fmla="*/ G58 1 66"/>
                <a:gd name="G60" fmla="+- 2565 0 0"/>
                <a:gd name="G61" fmla="*/ G60 1 57"/>
                <a:gd name="G62" fmla="*/ 1 0 51712"/>
                <a:gd name="G63" fmla="*/ G62 66 1"/>
                <a:gd name="G64" fmla="*/ G63 1 66"/>
                <a:gd name="G65" fmla="*/ 1 0 51712"/>
                <a:gd name="G66" fmla="*/ G65 57 1"/>
                <a:gd name="G67" fmla="*/ G66 1 57"/>
                <a:gd name="G68" fmla="+- 528 0 0"/>
                <a:gd name="G69" fmla="*/ G68 1 66"/>
                <a:gd name="G70" fmla="*/ 1 0 51712"/>
                <a:gd name="G71" fmla="*/ G70 57 1"/>
                <a:gd name="G72" fmla="*/ G71 1 57"/>
                <a:gd name="G73" fmla="+- 66 0 0"/>
                <a:gd name="G74" fmla="+- 57 0 0"/>
                <a:gd name="T0" fmla="*/ 8 w 66"/>
                <a:gd name="T1" fmla="*/ 0 h 57"/>
                <a:gd name="T2" fmla="*/ 8 w 66"/>
                <a:gd name="T3" fmla="*/ 45 h 57"/>
                <a:gd name="T4" fmla="*/ 12 w 66"/>
                <a:gd name="T5" fmla="*/ 49 h 57"/>
                <a:gd name="T6" fmla="*/ 54 w 66"/>
                <a:gd name="T7" fmla="*/ 49 h 57"/>
                <a:gd name="T8" fmla="*/ 58 w 66"/>
                <a:gd name="T9" fmla="*/ 45 h 57"/>
                <a:gd name="T10" fmla="*/ 58 w 66"/>
                <a:gd name="T11" fmla="*/ 27 h 57"/>
                <a:gd name="T12" fmla="*/ 54 w 66"/>
                <a:gd name="T13" fmla="*/ 23 h 57"/>
                <a:gd name="T14" fmla="*/ 15 w 66"/>
                <a:gd name="T15" fmla="*/ 23 h 57"/>
                <a:gd name="T16" fmla="*/ 15 w 66"/>
                <a:gd name="T17" fmla="*/ 15 h 57"/>
                <a:gd name="T18" fmla="*/ 54 w 66"/>
                <a:gd name="T19" fmla="*/ 15 h 57"/>
                <a:gd name="T20" fmla="*/ 66 w 66"/>
                <a:gd name="T21" fmla="*/ 27 h 57"/>
                <a:gd name="T22" fmla="*/ 66 w 66"/>
                <a:gd name="T23" fmla="*/ 45 h 57"/>
                <a:gd name="T24" fmla="*/ 54 w 66"/>
                <a:gd name="T25" fmla="*/ 57 h 57"/>
                <a:gd name="T26" fmla="*/ 12 w 66"/>
                <a:gd name="T27" fmla="*/ 57 h 57"/>
                <a:gd name="T28" fmla="*/ 0 w 66"/>
                <a:gd name="T29" fmla="*/ 45 h 57"/>
                <a:gd name="T30" fmla="*/ 0 w 66"/>
                <a:gd name="T31" fmla="*/ 0 h 57"/>
                <a:gd name="T32" fmla="*/ 8 w 66"/>
                <a:gd name="T3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57">
                  <a:moveTo>
                    <a:pt x="8" y="0"/>
                  </a:moveTo>
                  <a:cubicBezTo>
                    <a:pt x="8" y="45"/>
                    <a:pt x="8" y="45"/>
                    <a:pt x="8" y="45"/>
                  </a:cubicBezTo>
                  <a:cubicBezTo>
                    <a:pt x="8" y="47"/>
                    <a:pt x="10" y="49"/>
                    <a:pt x="12" y="49"/>
                  </a:cubicBezTo>
                  <a:cubicBezTo>
                    <a:pt x="54" y="49"/>
                    <a:pt x="54" y="49"/>
                    <a:pt x="54" y="49"/>
                  </a:cubicBezTo>
                  <a:cubicBezTo>
                    <a:pt x="56" y="49"/>
                    <a:pt x="58" y="47"/>
                    <a:pt x="58" y="45"/>
                  </a:cubicBezTo>
                  <a:cubicBezTo>
                    <a:pt x="58" y="27"/>
                    <a:pt x="58" y="27"/>
                    <a:pt x="58" y="27"/>
                  </a:cubicBezTo>
                  <a:cubicBezTo>
                    <a:pt x="58" y="24"/>
                    <a:pt x="56" y="23"/>
                    <a:pt x="54" y="23"/>
                  </a:cubicBezTo>
                  <a:cubicBezTo>
                    <a:pt x="15" y="23"/>
                    <a:pt x="15" y="23"/>
                    <a:pt x="15" y="23"/>
                  </a:cubicBezTo>
                  <a:cubicBezTo>
                    <a:pt x="15" y="15"/>
                    <a:pt x="15" y="15"/>
                    <a:pt x="15" y="15"/>
                  </a:cubicBezTo>
                  <a:cubicBezTo>
                    <a:pt x="54" y="15"/>
                    <a:pt x="54" y="15"/>
                    <a:pt x="54" y="15"/>
                  </a:cubicBezTo>
                  <a:cubicBezTo>
                    <a:pt x="60" y="15"/>
                    <a:pt x="66" y="20"/>
                    <a:pt x="66" y="27"/>
                  </a:cubicBezTo>
                  <a:cubicBezTo>
                    <a:pt x="66" y="45"/>
                    <a:pt x="66" y="45"/>
                    <a:pt x="66" y="45"/>
                  </a:cubicBezTo>
                  <a:cubicBezTo>
                    <a:pt x="66" y="51"/>
                    <a:pt x="60" y="57"/>
                    <a:pt x="54" y="57"/>
                  </a:cubicBezTo>
                  <a:cubicBezTo>
                    <a:pt x="12" y="57"/>
                    <a:pt x="12" y="57"/>
                    <a:pt x="12" y="57"/>
                  </a:cubicBezTo>
                  <a:cubicBezTo>
                    <a:pt x="6" y="57"/>
                    <a:pt x="0" y="51"/>
                    <a:pt x="0" y="45"/>
                  </a:cubicBezTo>
                  <a:cubicBezTo>
                    <a:pt x="0" y="0"/>
                    <a:pt x="0" y="0"/>
                    <a:pt x="0" y="0"/>
                  </a:cubicBezTo>
                  <a:lnTo>
                    <a:pt x="8" y="0"/>
                  </a:lnTo>
                  <a:close/>
                </a:path>
              </a:pathLst>
            </a:custGeom>
            <a:solidFill>
              <a:srgbClr val="00AEE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099" name="Freeform 3"/>
            <p:cNvSpPr>
              <a:spLocks noChangeArrowheads="1"/>
            </p:cNvSpPr>
            <p:nvPr/>
          </p:nvSpPr>
          <p:spPr bwMode="auto">
            <a:xfrm>
              <a:off x="6910" y="144"/>
              <a:ext cx="77" cy="80"/>
            </a:xfrm>
            <a:custGeom>
              <a:avLst/>
              <a:gdLst>
                <a:gd name="G0" fmla="+- 900 0 0"/>
                <a:gd name="G1" fmla="*/ G0 1 30"/>
                <a:gd name="G2" fmla="*/ 1 0 51712"/>
                <a:gd name="G3" fmla="*/ G2 42 1"/>
                <a:gd name="G4" fmla="*/ G3 1 42"/>
                <a:gd name="G5" fmla="+- 360 0 0"/>
                <a:gd name="G6" fmla="*/ G5 1 30"/>
                <a:gd name="G7" fmla="*/ 1 0 51712"/>
                <a:gd name="G8" fmla="*/ G7 42 1"/>
                <a:gd name="G9" fmla="*/ G8 1 42"/>
                <a:gd name="G10" fmla="+- 120 0 0"/>
                <a:gd name="G11" fmla="*/ G10 1 30"/>
                <a:gd name="G12" fmla="+- 126 0 0"/>
                <a:gd name="G13" fmla="*/ G12 1 42"/>
                <a:gd name="G14" fmla="*/ 1 0 51712"/>
                <a:gd name="G15" fmla="*/ G14 30 1"/>
                <a:gd name="G16" fmla="*/ G15 1 30"/>
                <a:gd name="G17" fmla="+- 462 0 0"/>
                <a:gd name="G18" fmla="*/ G17 1 42"/>
                <a:gd name="G19" fmla="*/ 1 0 51712"/>
                <a:gd name="G20" fmla="*/ G19 30 1"/>
                <a:gd name="G21" fmla="*/ G20 1 30"/>
                <a:gd name="G22" fmla="+- 504 0 0"/>
                <a:gd name="G23" fmla="*/ G22 1 42"/>
                <a:gd name="G24" fmla="*/ 1 0 51712"/>
                <a:gd name="G25" fmla="*/ G24 30 1"/>
                <a:gd name="G26" fmla="*/ G25 1 30"/>
                <a:gd name="G27" fmla="+- 1764 0 0"/>
                <a:gd name="G28" fmla="*/ G27 1 42"/>
                <a:gd name="G29" fmla="+- 240 0 0"/>
                <a:gd name="G30" fmla="*/ G29 1 30"/>
                <a:gd name="G31" fmla="+- 1764 0 0"/>
                <a:gd name="G32" fmla="*/ G31 1 42"/>
                <a:gd name="G33" fmla="+- 240 0 0"/>
                <a:gd name="G34" fmla="*/ G33 1 30"/>
                <a:gd name="G35" fmla="+- 504 0 0"/>
                <a:gd name="G36" fmla="*/ G35 1 42"/>
                <a:gd name="G37" fmla="+- 240 0 0"/>
                <a:gd name="G38" fmla="*/ G37 1 30"/>
                <a:gd name="G39" fmla="+- 462 0 0"/>
                <a:gd name="G40" fmla="*/ G39 1 42"/>
                <a:gd name="G41" fmla="+- 360 0 0"/>
                <a:gd name="G42" fmla="*/ G41 1 30"/>
                <a:gd name="G43" fmla="+- 336 0 0"/>
                <a:gd name="G44" fmla="*/ G43 1 42"/>
                <a:gd name="G45" fmla="+- 900 0 0"/>
                <a:gd name="G46" fmla="*/ G45 1 30"/>
                <a:gd name="G47" fmla="+- 336 0 0"/>
                <a:gd name="G48" fmla="*/ G47 1 42"/>
                <a:gd name="G49" fmla="+- 900 0 0"/>
                <a:gd name="G50" fmla="*/ G49 1 30"/>
                <a:gd name="G51" fmla="*/ 1 0 51712"/>
                <a:gd name="G52" fmla="*/ G51 42 1"/>
                <a:gd name="G53" fmla="*/ G52 1 42"/>
                <a:gd name="G54" fmla="+- 30 0 0"/>
                <a:gd name="G55" fmla="+- 42 0 0"/>
                <a:gd name="T0" fmla="*/ 30 w 30"/>
                <a:gd name="T1" fmla="*/ 0 h 42"/>
                <a:gd name="T2" fmla="*/ 12 w 30"/>
                <a:gd name="T3" fmla="*/ 0 h 42"/>
                <a:gd name="T4" fmla="*/ 4 w 30"/>
                <a:gd name="T5" fmla="*/ 3 h 42"/>
                <a:gd name="T6" fmla="*/ 0 w 30"/>
                <a:gd name="T7" fmla="*/ 11 h 42"/>
                <a:gd name="T8" fmla="*/ 0 w 30"/>
                <a:gd name="T9" fmla="*/ 12 h 42"/>
                <a:gd name="T10" fmla="*/ 0 w 30"/>
                <a:gd name="T11" fmla="*/ 42 h 42"/>
                <a:gd name="T12" fmla="*/ 8 w 30"/>
                <a:gd name="T13" fmla="*/ 42 h 42"/>
                <a:gd name="T14" fmla="*/ 8 w 30"/>
                <a:gd name="T15" fmla="*/ 12 h 42"/>
                <a:gd name="T16" fmla="*/ 8 w 30"/>
                <a:gd name="T17" fmla="*/ 11 h 42"/>
                <a:gd name="T18" fmla="*/ 12 w 30"/>
                <a:gd name="T19" fmla="*/ 8 h 42"/>
                <a:gd name="T20" fmla="*/ 30 w 30"/>
                <a:gd name="T21" fmla="*/ 8 h 42"/>
                <a:gd name="T22" fmla="*/ 30 w 30"/>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42">
                  <a:moveTo>
                    <a:pt x="30" y="0"/>
                  </a:moveTo>
                  <a:cubicBezTo>
                    <a:pt x="12" y="0"/>
                    <a:pt x="12" y="0"/>
                    <a:pt x="12" y="0"/>
                  </a:cubicBezTo>
                  <a:cubicBezTo>
                    <a:pt x="9" y="0"/>
                    <a:pt x="6" y="1"/>
                    <a:pt x="4" y="3"/>
                  </a:cubicBezTo>
                  <a:cubicBezTo>
                    <a:pt x="2" y="5"/>
                    <a:pt x="0" y="8"/>
                    <a:pt x="0" y="11"/>
                  </a:cubicBezTo>
                  <a:cubicBezTo>
                    <a:pt x="0" y="11"/>
                    <a:pt x="0" y="12"/>
                    <a:pt x="0" y="12"/>
                  </a:cubicBezTo>
                  <a:cubicBezTo>
                    <a:pt x="0" y="42"/>
                    <a:pt x="0" y="42"/>
                    <a:pt x="0" y="42"/>
                  </a:cubicBezTo>
                  <a:cubicBezTo>
                    <a:pt x="8" y="42"/>
                    <a:pt x="8" y="42"/>
                    <a:pt x="8" y="42"/>
                  </a:cubicBezTo>
                  <a:cubicBezTo>
                    <a:pt x="8" y="12"/>
                    <a:pt x="8" y="12"/>
                    <a:pt x="8" y="12"/>
                  </a:cubicBezTo>
                  <a:cubicBezTo>
                    <a:pt x="8" y="12"/>
                    <a:pt x="8" y="11"/>
                    <a:pt x="8" y="11"/>
                  </a:cubicBezTo>
                  <a:cubicBezTo>
                    <a:pt x="9" y="9"/>
                    <a:pt x="10" y="8"/>
                    <a:pt x="12" y="8"/>
                  </a:cubicBezTo>
                  <a:cubicBezTo>
                    <a:pt x="30" y="8"/>
                    <a:pt x="30" y="8"/>
                    <a:pt x="30" y="8"/>
                  </a:cubicBezTo>
                  <a:lnTo>
                    <a:pt x="30" y="0"/>
                  </a:lnTo>
                  <a:close/>
                </a:path>
              </a:pathLst>
            </a:custGeom>
            <a:solidFill>
              <a:srgbClr val="00AEE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101" name="Freeform 5"/>
            <p:cNvSpPr>
              <a:spLocks noChangeArrowheads="1"/>
            </p:cNvSpPr>
            <p:nvPr/>
          </p:nvSpPr>
          <p:spPr bwMode="auto">
            <a:xfrm>
              <a:off x="7200" y="144"/>
              <a:ext cx="170" cy="80"/>
            </a:xfrm>
            <a:custGeom>
              <a:avLst/>
              <a:gdLst>
                <a:gd name="G0" fmla="+- 3445 0 0"/>
                <a:gd name="G1" fmla="*/ G0 1 65"/>
                <a:gd name="G2" fmla="+- 1092 0 0"/>
                <a:gd name="G3" fmla="*/ G2 1 42"/>
                <a:gd name="G4" fmla="+- 3705 0 0"/>
                <a:gd name="G5" fmla="*/ G4 1 65"/>
                <a:gd name="G6" fmla="+- 1050 0 0"/>
                <a:gd name="G7" fmla="*/ G6 1 42"/>
                <a:gd name="G8" fmla="+- 4225 0 0"/>
                <a:gd name="G9" fmla="*/ G8 1 65"/>
                <a:gd name="G10" fmla="+- 588 0 0"/>
                <a:gd name="G11" fmla="*/ G10 1 42"/>
                <a:gd name="G12" fmla="+- 4225 0 0"/>
                <a:gd name="G13" fmla="*/ G12 1 65"/>
                <a:gd name="G14" fmla="+- 504 0 0"/>
                <a:gd name="G15" fmla="*/ G14 1 42"/>
                <a:gd name="G16" fmla="+- 3705 0 0"/>
                <a:gd name="G17" fmla="*/ G16 1 65"/>
                <a:gd name="G18" fmla="*/ 1 0 51712"/>
                <a:gd name="G19" fmla="*/ G18 42 1"/>
                <a:gd name="G20" fmla="*/ G19 1 42"/>
                <a:gd name="G21" fmla="+- 3445 0 0"/>
                <a:gd name="G22" fmla="*/ G21 1 65"/>
                <a:gd name="G23" fmla="*/ 1 0 51712"/>
                <a:gd name="G24" fmla="*/ G23 42 1"/>
                <a:gd name="G25" fmla="*/ G24 1 42"/>
                <a:gd name="G26" fmla="+- 780 0 0"/>
                <a:gd name="G27" fmla="*/ G26 1 65"/>
                <a:gd name="G28" fmla="*/ 1 0 51712"/>
                <a:gd name="G29" fmla="*/ G28 42 1"/>
                <a:gd name="G30" fmla="*/ G29 1 42"/>
                <a:gd name="G31" fmla="+- 520 0 0"/>
                <a:gd name="G32" fmla="*/ G31 1 65"/>
                <a:gd name="G33" fmla="*/ 1 0 51712"/>
                <a:gd name="G34" fmla="*/ G33 42 1"/>
                <a:gd name="G35" fmla="*/ G34 1 42"/>
                <a:gd name="G36" fmla="*/ 1 0 51712"/>
                <a:gd name="G37" fmla="*/ G36 65 1"/>
                <a:gd name="G38" fmla="*/ G37 1 65"/>
                <a:gd name="G39" fmla="+- 504 0 0"/>
                <a:gd name="G40" fmla="*/ G39 1 42"/>
                <a:gd name="G41" fmla="*/ 1 0 51712"/>
                <a:gd name="G42" fmla="*/ G41 65 1"/>
                <a:gd name="G43" fmla="*/ G42 1 65"/>
                <a:gd name="G44" fmla="+- 588 0 0"/>
                <a:gd name="G45" fmla="*/ G44 1 42"/>
                <a:gd name="G46" fmla="*/ 1 0 51712"/>
                <a:gd name="G47" fmla="*/ G46 65 1"/>
                <a:gd name="G48" fmla="*/ G47 1 65"/>
                <a:gd name="G49" fmla="+- 1260 0 0"/>
                <a:gd name="G50" fmla="*/ G49 1 42"/>
                <a:gd name="G51" fmla="+- 780 0 0"/>
                <a:gd name="G52" fmla="*/ G51 1 65"/>
                <a:gd name="G53" fmla="+- 1764 0 0"/>
                <a:gd name="G54" fmla="*/ G53 1 42"/>
                <a:gd name="G55" fmla="+- 4225 0 0"/>
                <a:gd name="G56" fmla="*/ G55 1 65"/>
                <a:gd name="G57" fmla="+- 1764 0 0"/>
                <a:gd name="G58" fmla="*/ G57 1 42"/>
                <a:gd name="G59" fmla="+- 4225 0 0"/>
                <a:gd name="G60" fmla="*/ G59 1 65"/>
                <a:gd name="G61" fmla="+- 1428 0 0"/>
                <a:gd name="G62" fmla="*/ G61 1 42"/>
                <a:gd name="G63" fmla="+- 780 0 0"/>
                <a:gd name="G64" fmla="*/ G63 1 65"/>
                <a:gd name="G65" fmla="+- 1428 0 0"/>
                <a:gd name="G66" fmla="*/ G65 1 42"/>
                <a:gd name="G67" fmla="+- 520 0 0"/>
                <a:gd name="G68" fmla="*/ G67 1 65"/>
                <a:gd name="G69" fmla="+- 1260 0 0"/>
                <a:gd name="G70" fmla="*/ G69 1 42"/>
                <a:gd name="G71" fmla="+- 520 0 0"/>
                <a:gd name="G72" fmla="*/ G71 1 65"/>
                <a:gd name="G73" fmla="+- 1092 0 0"/>
                <a:gd name="G74" fmla="*/ G73 1 42"/>
                <a:gd name="G75" fmla="+- 3445 0 0"/>
                <a:gd name="G76" fmla="*/ G75 1 65"/>
                <a:gd name="G77" fmla="+- 1092 0 0"/>
                <a:gd name="G78" fmla="*/ G77 1 42"/>
                <a:gd name="G79" fmla="+- 520 0 0"/>
                <a:gd name="G80" fmla="*/ G79 1 65"/>
                <a:gd name="G81" fmla="+- 504 0 0"/>
                <a:gd name="G82" fmla="*/ G81 1 42"/>
                <a:gd name="G83" fmla="+- 780 0 0"/>
                <a:gd name="G84" fmla="*/ G83 1 65"/>
                <a:gd name="G85" fmla="+- 336 0 0"/>
                <a:gd name="G86" fmla="*/ G85 1 42"/>
                <a:gd name="G87" fmla="+- 3445 0 0"/>
                <a:gd name="G88" fmla="*/ G87 1 65"/>
                <a:gd name="G89" fmla="+- 336 0 0"/>
                <a:gd name="G90" fmla="*/ G89 1 42"/>
                <a:gd name="G91" fmla="+- 3705 0 0"/>
                <a:gd name="G92" fmla="*/ G91 1 65"/>
                <a:gd name="G93" fmla="+- 504 0 0"/>
                <a:gd name="G94" fmla="*/ G93 1 42"/>
                <a:gd name="G95" fmla="+- 3705 0 0"/>
                <a:gd name="G96" fmla="*/ G95 1 65"/>
                <a:gd name="G97" fmla="+- 588 0 0"/>
                <a:gd name="G98" fmla="*/ G97 1 42"/>
                <a:gd name="G99" fmla="+- 3445 0 0"/>
                <a:gd name="G100" fmla="*/ G99 1 65"/>
                <a:gd name="G101" fmla="+- 756 0 0"/>
                <a:gd name="G102" fmla="*/ G101 1 42"/>
                <a:gd name="G103" fmla="+- 780 0 0"/>
                <a:gd name="G104" fmla="*/ G103 1 65"/>
                <a:gd name="G105" fmla="+- 756 0 0"/>
                <a:gd name="G106" fmla="*/ G105 1 42"/>
                <a:gd name="G107" fmla="+- 520 0 0"/>
                <a:gd name="G108" fmla="*/ G107 1 65"/>
                <a:gd name="G109" fmla="+- 588 0 0"/>
                <a:gd name="G110" fmla="*/ G109 1 42"/>
                <a:gd name="G111" fmla="+- 520 0 0"/>
                <a:gd name="G112" fmla="*/ G111 1 65"/>
                <a:gd name="G113" fmla="+- 504 0 0"/>
                <a:gd name="G114" fmla="*/ G113 1 42"/>
                <a:gd name="G115" fmla="+- 65 0 0"/>
                <a:gd name="G116" fmla="+- 42 0 0"/>
                <a:gd name="T0" fmla="*/ 53 w 65"/>
                <a:gd name="T1" fmla="*/ 26 h 42"/>
                <a:gd name="T2" fmla="*/ 57 w 65"/>
                <a:gd name="T3" fmla="*/ 25 h 42"/>
                <a:gd name="T4" fmla="*/ 65 w 65"/>
                <a:gd name="T5" fmla="*/ 14 h 42"/>
                <a:gd name="T6" fmla="*/ 65 w 65"/>
                <a:gd name="T7" fmla="*/ 12 h 42"/>
                <a:gd name="T8" fmla="*/ 57 w 65"/>
                <a:gd name="T9" fmla="*/ 0 h 42"/>
                <a:gd name="T10" fmla="*/ 53 w 65"/>
                <a:gd name="T11" fmla="*/ 0 h 42"/>
                <a:gd name="T12" fmla="*/ 12 w 65"/>
                <a:gd name="T13" fmla="*/ 0 h 42"/>
                <a:gd name="T14" fmla="*/ 8 w 65"/>
                <a:gd name="T15" fmla="*/ 0 h 42"/>
                <a:gd name="T16" fmla="*/ 0 w 65"/>
                <a:gd name="T17" fmla="*/ 12 h 42"/>
                <a:gd name="T18" fmla="*/ 0 w 65"/>
                <a:gd name="T19" fmla="*/ 14 h 42"/>
                <a:gd name="T20" fmla="*/ 0 w 65"/>
                <a:gd name="T21" fmla="*/ 30 h 42"/>
                <a:gd name="T22" fmla="*/ 12 w 65"/>
                <a:gd name="T23" fmla="*/ 42 h 42"/>
                <a:gd name="T24" fmla="*/ 65 w 65"/>
                <a:gd name="T25" fmla="*/ 42 h 42"/>
                <a:gd name="T26" fmla="*/ 65 w 65"/>
                <a:gd name="T27" fmla="*/ 34 h 42"/>
                <a:gd name="T28" fmla="*/ 12 w 65"/>
                <a:gd name="T29" fmla="*/ 34 h 42"/>
                <a:gd name="T30" fmla="*/ 8 w 65"/>
                <a:gd name="T31" fmla="*/ 30 h 42"/>
                <a:gd name="T32" fmla="*/ 8 w 65"/>
                <a:gd name="T33" fmla="*/ 26 h 42"/>
                <a:gd name="T34" fmla="*/ 53 w 65"/>
                <a:gd name="T35" fmla="*/ 26 h 42"/>
                <a:gd name="T36" fmla="*/ 8 w 65"/>
                <a:gd name="T37" fmla="*/ 12 h 42"/>
                <a:gd name="T38" fmla="*/ 12 w 65"/>
                <a:gd name="T39" fmla="*/ 8 h 42"/>
                <a:gd name="T40" fmla="*/ 53 w 65"/>
                <a:gd name="T41" fmla="*/ 8 h 42"/>
                <a:gd name="T42" fmla="*/ 57 w 65"/>
                <a:gd name="T43" fmla="*/ 12 h 42"/>
                <a:gd name="T44" fmla="*/ 57 w 65"/>
                <a:gd name="T45" fmla="*/ 14 h 42"/>
                <a:gd name="T46" fmla="*/ 53 w 65"/>
                <a:gd name="T47" fmla="*/ 18 h 42"/>
                <a:gd name="T48" fmla="*/ 12 w 65"/>
                <a:gd name="T49" fmla="*/ 18 h 42"/>
                <a:gd name="T50" fmla="*/ 8 w 65"/>
                <a:gd name="T51" fmla="*/ 14 h 42"/>
                <a:gd name="T52" fmla="*/ 8 w 65"/>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42">
                  <a:moveTo>
                    <a:pt x="53" y="26"/>
                  </a:moveTo>
                  <a:cubicBezTo>
                    <a:pt x="54" y="26"/>
                    <a:pt x="56" y="25"/>
                    <a:pt x="57" y="25"/>
                  </a:cubicBezTo>
                  <a:cubicBezTo>
                    <a:pt x="62" y="23"/>
                    <a:pt x="65" y="19"/>
                    <a:pt x="65" y="14"/>
                  </a:cubicBezTo>
                  <a:cubicBezTo>
                    <a:pt x="65" y="12"/>
                    <a:pt x="65" y="12"/>
                    <a:pt x="65" y="12"/>
                  </a:cubicBezTo>
                  <a:cubicBezTo>
                    <a:pt x="65" y="6"/>
                    <a:pt x="62" y="2"/>
                    <a:pt x="57" y="0"/>
                  </a:cubicBezTo>
                  <a:cubicBezTo>
                    <a:pt x="56" y="0"/>
                    <a:pt x="54" y="0"/>
                    <a:pt x="53" y="0"/>
                  </a:cubicBezTo>
                  <a:cubicBezTo>
                    <a:pt x="12" y="0"/>
                    <a:pt x="12" y="0"/>
                    <a:pt x="12" y="0"/>
                  </a:cubicBezTo>
                  <a:cubicBezTo>
                    <a:pt x="10" y="0"/>
                    <a:pt x="9" y="0"/>
                    <a:pt x="8" y="0"/>
                  </a:cubicBezTo>
                  <a:cubicBezTo>
                    <a:pt x="3" y="2"/>
                    <a:pt x="0" y="6"/>
                    <a:pt x="0" y="12"/>
                  </a:cubicBezTo>
                  <a:cubicBezTo>
                    <a:pt x="0" y="14"/>
                    <a:pt x="0" y="14"/>
                    <a:pt x="0" y="14"/>
                  </a:cubicBezTo>
                  <a:cubicBezTo>
                    <a:pt x="0" y="30"/>
                    <a:pt x="0" y="30"/>
                    <a:pt x="0" y="30"/>
                  </a:cubicBezTo>
                  <a:cubicBezTo>
                    <a:pt x="0" y="36"/>
                    <a:pt x="5" y="42"/>
                    <a:pt x="12" y="42"/>
                  </a:cubicBezTo>
                  <a:cubicBezTo>
                    <a:pt x="65" y="42"/>
                    <a:pt x="65" y="42"/>
                    <a:pt x="65" y="42"/>
                  </a:cubicBezTo>
                  <a:cubicBezTo>
                    <a:pt x="65" y="34"/>
                    <a:pt x="65" y="34"/>
                    <a:pt x="65" y="34"/>
                  </a:cubicBezTo>
                  <a:cubicBezTo>
                    <a:pt x="12" y="34"/>
                    <a:pt x="12" y="34"/>
                    <a:pt x="12" y="34"/>
                  </a:cubicBezTo>
                  <a:cubicBezTo>
                    <a:pt x="10" y="34"/>
                    <a:pt x="8" y="32"/>
                    <a:pt x="8" y="30"/>
                  </a:cubicBezTo>
                  <a:cubicBezTo>
                    <a:pt x="8" y="26"/>
                    <a:pt x="8" y="26"/>
                    <a:pt x="8" y="26"/>
                  </a:cubicBezTo>
                  <a:lnTo>
                    <a:pt x="53" y="26"/>
                  </a:lnTo>
                  <a:close/>
                  <a:moveTo>
                    <a:pt x="8" y="12"/>
                  </a:moveTo>
                  <a:cubicBezTo>
                    <a:pt x="8" y="9"/>
                    <a:pt x="10" y="8"/>
                    <a:pt x="12" y="8"/>
                  </a:cubicBezTo>
                  <a:cubicBezTo>
                    <a:pt x="53" y="8"/>
                    <a:pt x="53" y="8"/>
                    <a:pt x="53" y="8"/>
                  </a:cubicBezTo>
                  <a:cubicBezTo>
                    <a:pt x="55" y="8"/>
                    <a:pt x="57" y="9"/>
                    <a:pt x="57" y="12"/>
                  </a:cubicBezTo>
                  <a:cubicBezTo>
                    <a:pt x="57" y="14"/>
                    <a:pt x="57" y="14"/>
                    <a:pt x="57" y="14"/>
                  </a:cubicBezTo>
                  <a:cubicBezTo>
                    <a:pt x="57" y="16"/>
                    <a:pt x="55" y="18"/>
                    <a:pt x="53" y="18"/>
                  </a:cubicBezTo>
                  <a:cubicBezTo>
                    <a:pt x="12" y="18"/>
                    <a:pt x="12" y="18"/>
                    <a:pt x="12" y="18"/>
                  </a:cubicBezTo>
                  <a:cubicBezTo>
                    <a:pt x="10" y="18"/>
                    <a:pt x="8" y="16"/>
                    <a:pt x="8" y="14"/>
                  </a:cubicBezTo>
                  <a:lnTo>
                    <a:pt x="8" y="12"/>
                  </a:lnTo>
                  <a:close/>
                </a:path>
              </a:pathLst>
            </a:custGeom>
            <a:solidFill>
              <a:srgbClr val="00AEE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4102" name="Rectangle 6"/>
          <p:cNvSpPr>
            <a:spLocks noGrp="1" noChangeArrowheads="1"/>
          </p:cNvSpPr>
          <p:nvPr>
            <p:ph type="title"/>
          </p:nvPr>
        </p:nvSpPr>
        <p:spPr bwMode="auto">
          <a:xfrm>
            <a:off x="479425" y="468313"/>
            <a:ext cx="11229975"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it-IT" smtClean="0"/>
              <a:t>Fate clic per modificare il formato del testo del titolo</a:t>
            </a:r>
          </a:p>
        </p:txBody>
      </p:sp>
      <p:sp>
        <p:nvSpPr>
          <p:cNvPr id="4103" name="Rectangle 7"/>
          <p:cNvSpPr>
            <a:spLocks noGrp="1" noChangeArrowheads="1"/>
          </p:cNvSpPr>
          <p:nvPr>
            <p:ph type="body" idx="1"/>
          </p:nvPr>
        </p:nvSpPr>
        <p:spPr bwMode="auto">
          <a:xfrm>
            <a:off x="479425" y="1800225"/>
            <a:ext cx="11229975"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4104" name="Rectangle 8"/>
          <p:cNvSpPr>
            <a:spLocks noGrp="1" noChangeArrowheads="1"/>
          </p:cNvSpPr>
          <p:nvPr>
            <p:ph type="dt"/>
          </p:nvPr>
        </p:nvSpPr>
        <p:spPr bwMode="auto">
          <a:xfrm>
            <a:off x="479425" y="6408738"/>
            <a:ext cx="1196975"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buClrTx/>
              <a:buFontTx/>
              <a:buNone/>
              <a:tabLst>
                <a:tab pos="723900" algn="l"/>
              </a:tabLst>
              <a:defRPr>
                <a:solidFill>
                  <a:srgbClr val="000000"/>
                </a:solidFill>
                <a:cs typeface="Lucida Sans Unicode" panose="020B0602030504020204" pitchFamily="34" charset="0"/>
              </a:defRPr>
            </a:lvl1pPr>
          </a:lstStyle>
          <a:p>
            <a:r>
              <a:rPr lang="en-GB" altLang="it-IT"/>
              <a:t>22/09/19</a:t>
            </a:r>
          </a:p>
        </p:txBody>
      </p:sp>
      <p:sp>
        <p:nvSpPr>
          <p:cNvPr id="4105" name="Text Box 9"/>
          <p:cNvSpPr txBox="1">
            <a:spLocks noChangeArrowheads="1"/>
          </p:cNvSpPr>
          <p:nvPr/>
        </p:nvSpPr>
        <p:spPr bwMode="auto">
          <a:xfrm>
            <a:off x="1679575" y="6408738"/>
            <a:ext cx="9456738"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106" name="Rectangle 10"/>
          <p:cNvSpPr>
            <a:spLocks noGrp="1" noChangeArrowheads="1"/>
          </p:cNvSpPr>
          <p:nvPr>
            <p:ph type="sldNum"/>
          </p:nvPr>
        </p:nvSpPr>
        <p:spPr bwMode="auto">
          <a:xfrm>
            <a:off x="11136313" y="6408738"/>
            <a:ext cx="573087"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buClrTx/>
              <a:buFontTx/>
              <a:buNone/>
              <a:defRPr>
                <a:solidFill>
                  <a:srgbClr val="000000"/>
                </a:solidFill>
                <a:cs typeface="Lucida Sans Unicode" panose="020B0602030504020204" pitchFamily="34" charset="0"/>
              </a:defRPr>
            </a:lvl1pPr>
          </a:lstStyle>
          <a:p>
            <a:fld id="{BFFA867D-04A3-4B7C-93FE-EC45F55C4D7F}" type="slidenum">
              <a:rPr lang="en-GB" altLang="it-IT"/>
              <a:pPr/>
              <a:t>‹N›</a:t>
            </a:fld>
            <a:endParaRPr lang="en-GB" altLang="it-IT"/>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p:txStyles>
    <p:titleStyle>
      <a:lvl1pPr algn="l" defTabSz="449263" rtl="0" fontAlgn="base">
        <a:lnSpc>
          <a:spcPct val="93000"/>
        </a:lnSpc>
        <a:spcBef>
          <a:spcPct val="0"/>
        </a:spcBef>
        <a:spcAft>
          <a:spcPct val="0"/>
        </a:spcAft>
        <a:buClr>
          <a:srgbClr val="000000"/>
        </a:buClr>
        <a:buSzPct val="100000"/>
        <a:buFont typeface="Times New Roman" panose="02020603050405020304" pitchFamily="18" charset="0"/>
        <a:defRPr sz="3000" kern="1200">
          <a:solidFill>
            <a:srgbClr val="000000"/>
          </a:solidFill>
          <a:latin typeface="+mj-lt"/>
          <a:ea typeface="+mj-ea"/>
          <a:cs typeface="+mj-cs"/>
        </a:defRPr>
      </a:lvl1pPr>
      <a:lvl2pPr marL="742950" indent="-285750" algn="l" defTabSz="449263" rtl="0" fontAlgn="base">
        <a:lnSpc>
          <a:spcPct val="93000"/>
        </a:lnSpc>
        <a:spcBef>
          <a:spcPct val="0"/>
        </a:spcBef>
        <a:spcAft>
          <a:spcPct val="0"/>
        </a:spcAft>
        <a:buClr>
          <a:srgbClr val="000000"/>
        </a:buClr>
        <a:buSzPct val="100000"/>
        <a:buFont typeface="Times New Roman" panose="02020603050405020304" pitchFamily="18" charset="0"/>
        <a:defRPr sz="3000">
          <a:solidFill>
            <a:srgbClr val="000000"/>
          </a:solidFill>
          <a:latin typeface="Arial" panose="020B0604020202020204" pitchFamily="34" charset="0"/>
          <a:ea typeface="Microsoft YaHei" panose="020B0503020204020204" pitchFamily="34" charset="-122"/>
        </a:defRPr>
      </a:lvl2pPr>
      <a:lvl3pPr marL="1143000" indent="-228600" algn="l" defTabSz="449263" rtl="0" fontAlgn="base">
        <a:lnSpc>
          <a:spcPct val="93000"/>
        </a:lnSpc>
        <a:spcBef>
          <a:spcPct val="0"/>
        </a:spcBef>
        <a:spcAft>
          <a:spcPct val="0"/>
        </a:spcAft>
        <a:buClr>
          <a:srgbClr val="000000"/>
        </a:buClr>
        <a:buSzPct val="100000"/>
        <a:buFont typeface="Times New Roman" panose="02020603050405020304" pitchFamily="18" charset="0"/>
        <a:defRPr sz="3000">
          <a:solidFill>
            <a:srgbClr val="000000"/>
          </a:solidFill>
          <a:latin typeface="Arial" panose="020B0604020202020204" pitchFamily="34" charset="0"/>
          <a:ea typeface="Microsoft YaHei" panose="020B0503020204020204" pitchFamily="34" charset="-122"/>
        </a:defRPr>
      </a:lvl3pPr>
      <a:lvl4pPr marL="1600200" indent="-228600" algn="l" defTabSz="449263" rtl="0" fontAlgn="base">
        <a:lnSpc>
          <a:spcPct val="93000"/>
        </a:lnSpc>
        <a:spcBef>
          <a:spcPct val="0"/>
        </a:spcBef>
        <a:spcAft>
          <a:spcPct val="0"/>
        </a:spcAft>
        <a:buClr>
          <a:srgbClr val="000000"/>
        </a:buClr>
        <a:buSzPct val="100000"/>
        <a:buFont typeface="Times New Roman" panose="02020603050405020304" pitchFamily="18" charset="0"/>
        <a:defRPr sz="3000">
          <a:solidFill>
            <a:srgbClr val="000000"/>
          </a:solidFill>
          <a:latin typeface="Arial" panose="020B0604020202020204" pitchFamily="34" charset="0"/>
          <a:ea typeface="Microsoft YaHei" panose="020B0503020204020204" pitchFamily="34" charset="-122"/>
        </a:defRPr>
      </a:lvl4pPr>
      <a:lvl5pPr marL="2057400" indent="-228600" algn="l" defTabSz="449263" rtl="0" fontAlgn="base">
        <a:lnSpc>
          <a:spcPct val="93000"/>
        </a:lnSpc>
        <a:spcBef>
          <a:spcPct val="0"/>
        </a:spcBef>
        <a:spcAft>
          <a:spcPct val="0"/>
        </a:spcAft>
        <a:buClr>
          <a:srgbClr val="000000"/>
        </a:buClr>
        <a:buSzPct val="100000"/>
        <a:buFont typeface="Times New Roman" panose="02020603050405020304" pitchFamily="18" charset="0"/>
        <a:defRPr sz="3000">
          <a:solidFill>
            <a:srgbClr val="000000"/>
          </a:solidFill>
          <a:latin typeface="Arial" panose="020B0604020202020204" pitchFamily="34" charset="0"/>
          <a:ea typeface="Microsoft YaHei" panose="020B0503020204020204" pitchFamily="34" charset="-122"/>
        </a:defRPr>
      </a:lvl5pPr>
      <a:lvl6pPr marL="2514600" indent="-228600" algn="l" defTabSz="449263" rtl="0" fontAlgn="base">
        <a:lnSpc>
          <a:spcPct val="93000"/>
        </a:lnSpc>
        <a:spcBef>
          <a:spcPct val="0"/>
        </a:spcBef>
        <a:spcAft>
          <a:spcPct val="0"/>
        </a:spcAft>
        <a:buClr>
          <a:srgbClr val="000000"/>
        </a:buClr>
        <a:buSzPct val="100000"/>
        <a:buFont typeface="Times New Roman" panose="02020603050405020304" pitchFamily="18" charset="0"/>
        <a:defRPr sz="3000">
          <a:solidFill>
            <a:srgbClr val="000000"/>
          </a:solidFill>
          <a:latin typeface="Arial" panose="020B0604020202020204" pitchFamily="34" charset="0"/>
          <a:ea typeface="Microsoft YaHei" panose="020B0503020204020204" pitchFamily="34" charset="-122"/>
        </a:defRPr>
      </a:lvl6pPr>
      <a:lvl7pPr marL="2971800" indent="-228600" algn="l" defTabSz="449263" rtl="0" fontAlgn="base">
        <a:lnSpc>
          <a:spcPct val="93000"/>
        </a:lnSpc>
        <a:spcBef>
          <a:spcPct val="0"/>
        </a:spcBef>
        <a:spcAft>
          <a:spcPct val="0"/>
        </a:spcAft>
        <a:buClr>
          <a:srgbClr val="000000"/>
        </a:buClr>
        <a:buSzPct val="100000"/>
        <a:buFont typeface="Times New Roman" panose="02020603050405020304" pitchFamily="18" charset="0"/>
        <a:defRPr sz="3000">
          <a:solidFill>
            <a:srgbClr val="000000"/>
          </a:solidFill>
          <a:latin typeface="Arial" panose="020B0604020202020204" pitchFamily="34" charset="0"/>
          <a:ea typeface="Microsoft YaHei" panose="020B0503020204020204" pitchFamily="34" charset="-122"/>
        </a:defRPr>
      </a:lvl7pPr>
      <a:lvl8pPr marL="3429000" indent="-228600" algn="l" defTabSz="449263" rtl="0" fontAlgn="base">
        <a:lnSpc>
          <a:spcPct val="93000"/>
        </a:lnSpc>
        <a:spcBef>
          <a:spcPct val="0"/>
        </a:spcBef>
        <a:spcAft>
          <a:spcPct val="0"/>
        </a:spcAft>
        <a:buClr>
          <a:srgbClr val="000000"/>
        </a:buClr>
        <a:buSzPct val="100000"/>
        <a:buFont typeface="Times New Roman" panose="02020603050405020304" pitchFamily="18" charset="0"/>
        <a:defRPr sz="3000">
          <a:solidFill>
            <a:srgbClr val="000000"/>
          </a:solidFill>
          <a:latin typeface="Arial" panose="020B0604020202020204" pitchFamily="34" charset="0"/>
          <a:ea typeface="Microsoft YaHei" panose="020B0503020204020204" pitchFamily="34" charset="-122"/>
        </a:defRPr>
      </a:lvl8pPr>
      <a:lvl9pPr marL="3886200" indent="-228600" algn="l" defTabSz="449263" rtl="0" fontAlgn="base">
        <a:lnSpc>
          <a:spcPct val="93000"/>
        </a:lnSpc>
        <a:spcBef>
          <a:spcPct val="0"/>
        </a:spcBef>
        <a:spcAft>
          <a:spcPct val="0"/>
        </a:spcAft>
        <a:buClr>
          <a:srgbClr val="000000"/>
        </a:buClr>
        <a:buSzPct val="100000"/>
        <a:buFont typeface="Times New Roman" panose="02020603050405020304" pitchFamily="18" charset="0"/>
        <a:defRPr sz="30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fontAlgn="base">
        <a:lnSpc>
          <a:spcPct val="102000"/>
        </a:lnSpc>
        <a:spcBef>
          <a:spcPct val="0"/>
        </a:spcBef>
        <a:spcAft>
          <a:spcPts val="1413"/>
        </a:spcAft>
        <a:buClr>
          <a:srgbClr val="000000"/>
        </a:buClr>
        <a:buSzPct val="100000"/>
        <a:buFont typeface="Times New Roman" panose="02020603050405020304" pitchFamily="18" charset="0"/>
        <a:defRPr sz="2000" kern="1200">
          <a:solidFill>
            <a:srgbClr val="000000"/>
          </a:solidFill>
          <a:latin typeface="+mn-lt"/>
          <a:ea typeface="+mn-ea"/>
          <a:cs typeface="+mn-cs"/>
        </a:defRPr>
      </a:lvl1pPr>
      <a:lvl2pPr marL="742950" indent="-285750" algn="l" defTabSz="449263" rtl="0" fontAlgn="base">
        <a:lnSpc>
          <a:spcPct val="102000"/>
        </a:lnSpc>
        <a:spcBef>
          <a:spcPct val="0"/>
        </a:spcBef>
        <a:spcAft>
          <a:spcPts val="1138"/>
        </a:spcAft>
        <a:buClr>
          <a:srgbClr val="000000"/>
        </a:buClr>
        <a:buSzPct val="100000"/>
        <a:buFont typeface="Times New Roman" panose="02020603050405020304" pitchFamily="18" charset="0"/>
        <a:defRPr sz="1600" kern="1200">
          <a:solidFill>
            <a:srgbClr val="000000"/>
          </a:solidFill>
          <a:latin typeface="+mn-lt"/>
          <a:ea typeface="+mn-ea"/>
          <a:cs typeface="+mn-cs"/>
        </a:defRPr>
      </a:lvl2pPr>
      <a:lvl3pPr marL="1143000" indent="-228600" algn="l" defTabSz="449263" rtl="0" fontAlgn="base">
        <a:lnSpc>
          <a:spcPct val="102000"/>
        </a:lnSpc>
        <a:spcBef>
          <a:spcPct val="0"/>
        </a:spcBef>
        <a:spcAft>
          <a:spcPts val="850"/>
        </a:spcAft>
        <a:buClr>
          <a:srgbClr val="000000"/>
        </a:buClr>
        <a:buSzPct val="100000"/>
        <a:buFont typeface="Times New Roman" panose="02020603050405020304" pitchFamily="18" charset="0"/>
        <a:defRPr sz="1200" kern="1200">
          <a:solidFill>
            <a:srgbClr val="000000"/>
          </a:solidFill>
          <a:latin typeface="+mn-lt"/>
          <a:ea typeface="+mn-ea"/>
          <a:cs typeface="+mn-cs"/>
        </a:defRPr>
      </a:lvl3pPr>
      <a:lvl4pPr marL="1600200" indent="-228600" algn="l" defTabSz="449263" rtl="0" fontAlgn="base">
        <a:lnSpc>
          <a:spcPct val="102000"/>
        </a:lnSpc>
        <a:spcBef>
          <a:spcPct val="0"/>
        </a:spcBef>
        <a:spcAft>
          <a:spcPts val="575"/>
        </a:spcAft>
        <a:buClr>
          <a:srgbClr val="000000"/>
        </a:buClr>
        <a:buSzPct val="100000"/>
        <a:buFont typeface="Times New Roman" panose="02020603050405020304" pitchFamily="18" charset="0"/>
        <a:defRPr sz="1200" kern="1200">
          <a:solidFill>
            <a:srgbClr val="000000"/>
          </a:solidFill>
          <a:latin typeface="+mn-lt"/>
          <a:ea typeface="+mn-ea"/>
          <a:cs typeface="+mn-cs"/>
        </a:defRPr>
      </a:lvl4pPr>
      <a:lvl5pPr marL="2057400" indent="-228600" algn="l" defTabSz="449263" rtl="0" fontAlgn="base">
        <a:lnSpc>
          <a:spcPct val="102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1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15.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1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1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97.png"/><Relationship Id="rId5" Type="http://schemas.openxmlformats.org/officeDocument/2006/relationships/image" Target="../media/image87.png"/><Relationship Id="rId4" Type="http://schemas.openxmlformats.org/officeDocument/2006/relationships/image" Target="../media/image9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2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99.png"/><Relationship Id="rId4" Type="http://schemas.openxmlformats.org/officeDocument/2006/relationships/image" Target="../media/image100.png"/></Relationships>
</file>

<file path=ppt/slides/_rels/slide2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jpeg"/></Relationships>
</file>

<file path=ppt/slides/_rels/slide2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11.jpe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113.png"/><Relationship Id="rId4" Type="http://schemas.openxmlformats.org/officeDocument/2006/relationships/image" Target="../media/image112.jpe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113.png"/><Relationship Id="rId4" Type="http://schemas.openxmlformats.org/officeDocument/2006/relationships/image" Target="../media/image114.jpeg"/></Relationships>
</file>

<file path=ppt/slides/_rels/slide3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116.png"/><Relationship Id="rId4" Type="http://schemas.openxmlformats.org/officeDocument/2006/relationships/image" Target="../media/image115.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120.jpeg"/><Relationship Id="rId4" Type="http://schemas.openxmlformats.org/officeDocument/2006/relationships/image" Target="../media/image119.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jpe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jpeg"/><Relationship Id="rId2" Type="http://schemas.openxmlformats.org/officeDocument/2006/relationships/notesSlide" Target="../notesSlides/notesSlide6.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s/_rels/slide7.xml.rels><?xml version="1.0" encoding="UTF-8" standalone="yes"?>
<Relationships xmlns="http://schemas.openxmlformats.org/package/2006/relationships"><Relationship Id="rId13" Type="http://schemas.openxmlformats.org/officeDocument/2006/relationships/image" Target="../media/image39.png"/><Relationship Id="rId18" Type="http://schemas.openxmlformats.org/officeDocument/2006/relationships/image" Target="../media/image12.png"/><Relationship Id="rId26" Type="http://schemas.openxmlformats.org/officeDocument/2006/relationships/image" Target="../media/image27.png"/><Relationship Id="rId39" Type="http://schemas.openxmlformats.org/officeDocument/2006/relationships/image" Target="../media/image54.png"/><Relationship Id="rId21" Type="http://schemas.openxmlformats.org/officeDocument/2006/relationships/image" Target="../media/image16.png"/><Relationship Id="rId34" Type="http://schemas.openxmlformats.org/officeDocument/2006/relationships/image" Target="../media/image49.png"/><Relationship Id="rId42" Type="http://schemas.openxmlformats.org/officeDocument/2006/relationships/image" Target="../media/image56.png"/><Relationship Id="rId47" Type="http://schemas.openxmlformats.org/officeDocument/2006/relationships/image" Target="../media/image61.png"/><Relationship Id="rId50" Type="http://schemas.openxmlformats.org/officeDocument/2006/relationships/image" Target="../media/image63.png"/><Relationship Id="rId55" Type="http://schemas.openxmlformats.org/officeDocument/2006/relationships/image" Target="../media/image18.png"/><Relationship Id="rId63" Type="http://schemas.openxmlformats.org/officeDocument/2006/relationships/image" Target="../media/image72.png"/><Relationship Id="rId68"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7.xml"/><Relationship Id="rId16" Type="http://schemas.openxmlformats.org/officeDocument/2006/relationships/image" Target="../media/image42.png"/><Relationship Id="rId29"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24" Type="http://schemas.openxmlformats.org/officeDocument/2006/relationships/image" Target="../media/image25.png"/><Relationship Id="rId32" Type="http://schemas.openxmlformats.org/officeDocument/2006/relationships/image" Target="../media/image47.png"/><Relationship Id="rId37" Type="http://schemas.openxmlformats.org/officeDocument/2006/relationships/image" Target="../media/image52.png"/><Relationship Id="rId40" Type="http://schemas.openxmlformats.org/officeDocument/2006/relationships/image" Target="../media/image10.png"/><Relationship Id="rId45" Type="http://schemas.openxmlformats.org/officeDocument/2006/relationships/image" Target="../media/image59.png"/><Relationship Id="rId53" Type="http://schemas.openxmlformats.org/officeDocument/2006/relationships/image" Target="../media/image24.png"/><Relationship Id="rId58" Type="http://schemas.openxmlformats.org/officeDocument/2006/relationships/image" Target="../media/image67.png"/><Relationship Id="rId66" Type="http://schemas.openxmlformats.org/officeDocument/2006/relationships/image" Target="../media/image75.pn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21.png"/><Relationship Id="rId28" Type="http://schemas.openxmlformats.org/officeDocument/2006/relationships/image" Target="../media/image44.png"/><Relationship Id="rId36" Type="http://schemas.openxmlformats.org/officeDocument/2006/relationships/image" Target="../media/image51.png"/><Relationship Id="rId49" Type="http://schemas.openxmlformats.org/officeDocument/2006/relationships/image" Target="../media/image15.png"/><Relationship Id="rId57" Type="http://schemas.openxmlformats.org/officeDocument/2006/relationships/image" Target="../media/image66.png"/><Relationship Id="rId61" Type="http://schemas.openxmlformats.org/officeDocument/2006/relationships/image" Target="../media/image70.png"/><Relationship Id="rId10" Type="http://schemas.openxmlformats.org/officeDocument/2006/relationships/image" Target="../media/image36.png"/><Relationship Id="rId19" Type="http://schemas.openxmlformats.org/officeDocument/2006/relationships/image" Target="../media/image11.png"/><Relationship Id="rId31" Type="http://schemas.openxmlformats.org/officeDocument/2006/relationships/image" Target="../media/image20.png"/><Relationship Id="rId44" Type="http://schemas.openxmlformats.org/officeDocument/2006/relationships/image" Target="../media/image58.png"/><Relationship Id="rId52" Type="http://schemas.openxmlformats.org/officeDocument/2006/relationships/image" Target="../media/image14.png"/><Relationship Id="rId60" Type="http://schemas.openxmlformats.org/officeDocument/2006/relationships/image" Target="../media/image69.png"/><Relationship Id="rId65" Type="http://schemas.openxmlformats.org/officeDocument/2006/relationships/image" Target="../media/image74.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3.png"/><Relationship Id="rId27" Type="http://schemas.openxmlformats.org/officeDocument/2006/relationships/image" Target="../media/image28.png"/><Relationship Id="rId30" Type="http://schemas.openxmlformats.org/officeDocument/2006/relationships/image" Target="../media/image46.png"/><Relationship Id="rId35" Type="http://schemas.openxmlformats.org/officeDocument/2006/relationships/image" Target="../media/image50.png"/><Relationship Id="rId43" Type="http://schemas.openxmlformats.org/officeDocument/2006/relationships/image" Target="../media/image57.png"/><Relationship Id="rId48" Type="http://schemas.openxmlformats.org/officeDocument/2006/relationships/image" Target="../media/image62.png"/><Relationship Id="rId56" Type="http://schemas.openxmlformats.org/officeDocument/2006/relationships/image" Target="../media/image65.png"/><Relationship Id="rId64" Type="http://schemas.openxmlformats.org/officeDocument/2006/relationships/image" Target="../media/image73.png"/><Relationship Id="rId8" Type="http://schemas.openxmlformats.org/officeDocument/2006/relationships/image" Target="../media/image34.png"/><Relationship Id="rId51" Type="http://schemas.openxmlformats.org/officeDocument/2006/relationships/image" Target="../media/image64.png"/><Relationship Id="rId3" Type="http://schemas.openxmlformats.org/officeDocument/2006/relationships/image" Target="../media/image8.jpeg"/><Relationship Id="rId12" Type="http://schemas.openxmlformats.org/officeDocument/2006/relationships/image" Target="../media/image38.png"/><Relationship Id="rId17" Type="http://schemas.openxmlformats.org/officeDocument/2006/relationships/image" Target="../media/image13.png"/><Relationship Id="rId25" Type="http://schemas.openxmlformats.org/officeDocument/2006/relationships/image" Target="../media/image26.png"/><Relationship Id="rId33" Type="http://schemas.openxmlformats.org/officeDocument/2006/relationships/image" Target="../media/image48.png"/><Relationship Id="rId38" Type="http://schemas.openxmlformats.org/officeDocument/2006/relationships/image" Target="../media/image53.png"/><Relationship Id="rId46" Type="http://schemas.openxmlformats.org/officeDocument/2006/relationships/image" Target="../media/image60.png"/><Relationship Id="rId59" Type="http://schemas.openxmlformats.org/officeDocument/2006/relationships/image" Target="../media/image68.png"/><Relationship Id="rId67" Type="http://schemas.openxmlformats.org/officeDocument/2006/relationships/image" Target="../media/image76.png"/><Relationship Id="rId20" Type="http://schemas.openxmlformats.org/officeDocument/2006/relationships/image" Target="../media/image19.png"/><Relationship Id="rId41" Type="http://schemas.openxmlformats.org/officeDocument/2006/relationships/image" Target="../media/image55.png"/><Relationship Id="rId54" Type="http://schemas.openxmlformats.org/officeDocument/2006/relationships/image" Target="../media/image17.png"/><Relationship Id="rId62" Type="http://schemas.openxmlformats.org/officeDocument/2006/relationships/image" Target="../media/image71.png"/></Relationships>
</file>

<file path=ppt/slides/_rels/slide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b="82620"/>
          <a:stretch>
            <a:fillRect/>
          </a:stretch>
        </p:blipFill>
        <p:spPr bwMode="auto">
          <a:xfrm>
            <a:off x="0" y="3175"/>
            <a:ext cx="12192000" cy="1193800"/>
          </a:xfrm>
          <a:prstGeom prst="rect">
            <a:avLst/>
          </a:prstGeom>
          <a:noFill/>
          <a:ln>
            <a:noFill/>
          </a:ln>
          <a:effectLst/>
          <a:extLst>
            <a:ext uri="{909E8E84-426E-40DD-AFC4-6F175D3DCCD1}">
              <a14:hiddenFill xmlns:a14="http://schemas.microsoft.com/office/drawing/2010/main">
                <a:blipFill dpi="0" rotWithShape="0">
                  <a:blip/>
                  <a:srcRect b="82620"/>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6" name="Text Box 2"/>
          <p:cNvSpPr txBox="1">
            <a:spLocks noChangeArrowheads="1"/>
          </p:cNvSpPr>
          <p:nvPr/>
        </p:nvSpPr>
        <p:spPr bwMode="auto">
          <a:xfrm>
            <a:off x="1476375" y="2519363"/>
            <a:ext cx="9144000" cy="2284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buClrTx/>
              <a:buFontTx/>
              <a:buNone/>
            </a:pPr>
            <a:r>
              <a:rPr lang="en-GB" altLang="it-IT" sz="3600"/>
              <a:t>Elettrobisturi: apparecchiature e settaggi</a:t>
            </a:r>
          </a:p>
          <a:p>
            <a:pPr algn="ctr">
              <a:buClrTx/>
              <a:buFontTx/>
              <a:buNone/>
            </a:pPr>
            <a:endParaRPr lang="en-GB" altLang="it-IT" sz="3200"/>
          </a:p>
          <a:p>
            <a:pPr algn="ctr">
              <a:buClrTx/>
              <a:buFontTx/>
              <a:buNone/>
            </a:pPr>
            <a:r>
              <a:rPr lang="en-GB" altLang="it-IT" sz="2000"/>
              <a:t>Andrea Parodi</a:t>
            </a:r>
          </a:p>
          <a:p>
            <a:pPr algn="ctr">
              <a:buClrTx/>
              <a:buFontTx/>
              <a:buNone/>
            </a:pPr>
            <a:r>
              <a:rPr lang="en-GB" altLang="it-IT" sz="2000"/>
              <a:t>SSD Gastroenterologia ed Endoscopia Digestiva ASL 4 Liguria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06450"/>
            <a:ext cx="11060113" cy="5414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2" name="Text Box 2"/>
          <p:cNvSpPr txBox="1">
            <a:spLocks noChangeArrowheads="1"/>
          </p:cNvSpPr>
          <p:nvPr/>
        </p:nvSpPr>
        <p:spPr bwMode="auto">
          <a:xfrm>
            <a:off x="434975" y="171450"/>
            <a:ext cx="10190163" cy="881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buClrTx/>
              <a:buFontTx/>
              <a:buNone/>
            </a:pPr>
            <a:r>
              <a:rPr lang="en-GB" altLang="it-IT" sz="3200">
                <a:solidFill>
                  <a:srgbClr val="00AEEF"/>
                </a:solidFill>
              </a:rPr>
              <a:t>Taglio ad alta frequenza</a:t>
            </a:r>
          </a:p>
        </p:txBody>
      </p:sp>
      <p:sp>
        <p:nvSpPr>
          <p:cNvPr id="15363" name="Text Box 3"/>
          <p:cNvSpPr txBox="1">
            <a:spLocks noChangeArrowheads="1"/>
          </p:cNvSpPr>
          <p:nvPr/>
        </p:nvSpPr>
        <p:spPr bwMode="auto">
          <a:xfrm>
            <a:off x="304800" y="1249363"/>
            <a:ext cx="5661025" cy="242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spcBef>
                <a:spcPts val="1200"/>
              </a:spcBef>
              <a:buClrTx/>
              <a:buFontTx/>
              <a:buNone/>
            </a:pPr>
            <a:r>
              <a:rPr lang="en-GB" altLang="it-IT" sz="2000"/>
              <a:t>Una tensione &gt; 190 Vp crea piccoli archi elettrici</a:t>
            </a:r>
          </a:p>
          <a:p>
            <a:pPr eaLnBrk="1" hangingPunct="1">
              <a:lnSpc>
                <a:spcPct val="90000"/>
              </a:lnSpc>
              <a:spcBef>
                <a:spcPts val="1200"/>
              </a:spcBef>
              <a:buClrTx/>
              <a:buFontTx/>
              <a:buNone/>
            </a:pPr>
            <a:r>
              <a:rPr lang="en-GB" altLang="it-IT" sz="2000"/>
              <a:t>Gli archi elettrici hanno la capacità di scaldare il liquido intracellulare sopra i 100°C in uno spazio di tempo molto breve</a:t>
            </a:r>
          </a:p>
          <a:p>
            <a:pPr eaLnBrk="1" hangingPunct="1">
              <a:lnSpc>
                <a:spcPct val="90000"/>
              </a:lnSpc>
              <a:spcBef>
                <a:spcPts val="1200"/>
              </a:spcBef>
              <a:buClrTx/>
              <a:buFontTx/>
              <a:buNone/>
            </a:pPr>
            <a:r>
              <a:rPr lang="en-GB" altLang="it-IT" sz="2000"/>
              <a:t>Rottura della membrana cellulare (vaporizzazione)</a:t>
            </a:r>
          </a:p>
          <a:p>
            <a:pPr eaLnBrk="1" hangingPunct="1">
              <a:lnSpc>
                <a:spcPct val="90000"/>
              </a:lnSpc>
              <a:spcBef>
                <a:spcPts val="1200"/>
              </a:spcBef>
              <a:buClrTx/>
              <a:buFontTx/>
              <a:buNone/>
            </a:pPr>
            <a:r>
              <a:rPr lang="en-GB" altLang="it-IT" sz="2000"/>
              <a:t>Taglio: aspetto macroscopico della distruzione delle cellule</a:t>
            </a:r>
          </a:p>
          <a:p>
            <a:pPr eaLnBrk="1" hangingPunct="1">
              <a:lnSpc>
                <a:spcPct val="90000"/>
              </a:lnSpc>
              <a:spcBef>
                <a:spcPts val="1200"/>
              </a:spcBef>
              <a:buClrTx/>
              <a:buFontTx/>
              <a:buNone/>
            </a:pPr>
            <a:endParaRPr lang="en-GB" altLang="it-IT" sz="2000"/>
          </a:p>
        </p:txBody>
      </p:sp>
      <p:sp>
        <p:nvSpPr>
          <p:cNvPr id="15364" name="Text Box 4"/>
          <p:cNvSpPr txBox="1">
            <a:spLocks noChangeArrowheads="1"/>
          </p:cNvSpPr>
          <p:nvPr/>
        </p:nvSpPr>
        <p:spPr bwMode="auto">
          <a:xfrm>
            <a:off x="434975" y="979488"/>
            <a:ext cx="10190163" cy="32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spcBef>
                <a:spcPts val="1200"/>
              </a:spcBef>
              <a:buClrTx/>
              <a:buFontTx/>
              <a:buNone/>
            </a:pPr>
            <a:endParaRPr lang="en-GB" altLang="it-IT"/>
          </a:p>
          <a:p>
            <a:pPr eaLnBrk="1" hangingPunct="1">
              <a:lnSpc>
                <a:spcPct val="90000"/>
              </a:lnSpc>
              <a:spcBef>
                <a:spcPts val="1200"/>
              </a:spcBef>
              <a:buClrTx/>
              <a:buFontTx/>
              <a:buNone/>
            </a:pPr>
            <a:endParaRPr lang="en-GB" altLang="it-IT"/>
          </a:p>
          <a:p>
            <a:pPr eaLnBrk="1" hangingPunct="1">
              <a:lnSpc>
                <a:spcPct val="90000"/>
              </a:lnSpc>
              <a:spcBef>
                <a:spcPts val="1200"/>
              </a:spcBef>
              <a:buClrTx/>
              <a:buFontTx/>
              <a:buNone/>
            </a:pPr>
            <a:endParaRPr lang="en-GB" altLang="it-IT"/>
          </a:p>
          <a:p>
            <a:pPr eaLnBrk="1" hangingPunct="1">
              <a:lnSpc>
                <a:spcPct val="90000"/>
              </a:lnSpc>
              <a:spcBef>
                <a:spcPts val="1200"/>
              </a:spcBef>
              <a:buClrTx/>
              <a:buFontTx/>
              <a:buNone/>
            </a:pPr>
            <a:endParaRPr lang="en-GB" altLang="it-IT"/>
          </a:p>
        </p:txBody>
      </p:sp>
      <p:sp>
        <p:nvSpPr>
          <p:cNvPr id="15365" name="AutoShape 5"/>
          <p:cNvSpPr>
            <a:spLocks noChangeArrowheads="1"/>
          </p:cNvSpPr>
          <p:nvPr/>
        </p:nvSpPr>
        <p:spPr bwMode="auto">
          <a:xfrm rot="360000">
            <a:off x="260350" y="4618038"/>
            <a:ext cx="3743325" cy="2173287"/>
          </a:xfrm>
          <a:prstGeom prst="roundRect">
            <a:avLst>
              <a:gd name="adj" fmla="val 16667"/>
            </a:avLst>
          </a:prstGeom>
          <a:solidFill>
            <a:srgbClr val="72BF4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0" tIns="180000" rIns="720000" bIns="180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hangingPunct="1">
              <a:buClrTx/>
              <a:buFontTx/>
              <a:buNone/>
            </a:pPr>
            <a:r>
              <a:rPr lang="en-GB" altLang="it-IT" sz="1600">
                <a:solidFill>
                  <a:srgbClr val="FFFFFF"/>
                </a:solidFill>
              </a:rPr>
              <a:t>In elettrochirurgia il tessuto viene tagliato con l’aiuto di archi elettrici (dipendenti dalla tensione) in modalità “non a contatto”.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01688"/>
            <a:ext cx="11060113" cy="54181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6" name="Text Box 2"/>
          <p:cNvSpPr txBox="1">
            <a:spLocks noChangeArrowheads="1"/>
          </p:cNvSpPr>
          <p:nvPr/>
        </p:nvSpPr>
        <p:spPr bwMode="auto">
          <a:xfrm>
            <a:off x="434975" y="1631950"/>
            <a:ext cx="4833938" cy="4081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spcBef>
                <a:spcPts val="1200"/>
              </a:spcBef>
              <a:buClrTx/>
              <a:buFontTx/>
              <a:buNone/>
            </a:pPr>
            <a:r>
              <a:rPr lang="en-GB" altLang="it-IT" sz="2000"/>
              <a:t>Una corrente elettrica ad alta frequenza con un voltaggio &lt; 190 Vp non crea alcun arco elettrico</a:t>
            </a:r>
          </a:p>
          <a:p>
            <a:pPr eaLnBrk="1" hangingPunct="1">
              <a:lnSpc>
                <a:spcPct val="90000"/>
              </a:lnSpc>
              <a:spcBef>
                <a:spcPts val="1200"/>
              </a:spcBef>
              <a:buClrTx/>
              <a:buFontTx/>
              <a:buNone/>
            </a:pPr>
            <a:r>
              <a:rPr lang="en-GB" altLang="it-IT" sz="2000"/>
              <a:t>Il liquido intracellulare è scaldato lentamente e si diffonde</a:t>
            </a:r>
          </a:p>
          <a:p>
            <a:pPr eaLnBrk="1" hangingPunct="1">
              <a:lnSpc>
                <a:spcPct val="90000"/>
              </a:lnSpc>
              <a:spcBef>
                <a:spcPts val="1200"/>
              </a:spcBef>
              <a:buClrTx/>
              <a:buFontTx/>
              <a:buNone/>
            </a:pPr>
            <a:r>
              <a:rPr lang="en-GB" altLang="it-IT" sz="2000"/>
              <a:t>Quando la temperatura del tessuto è tra 60° e 100°C le proteine dei tessuti e le fibre di tessuto connettivo vengono coagulate (denaturazione)</a:t>
            </a:r>
          </a:p>
          <a:p>
            <a:pPr eaLnBrk="1" hangingPunct="1">
              <a:lnSpc>
                <a:spcPct val="90000"/>
              </a:lnSpc>
              <a:spcBef>
                <a:spcPts val="1200"/>
              </a:spcBef>
              <a:buClrTx/>
              <a:buFontTx/>
              <a:buNone/>
            </a:pPr>
            <a:r>
              <a:rPr lang="en-GB" altLang="it-IT" sz="2000"/>
              <a:t>Le cellule circostanti  si contraggono e “chiudono” i vasi</a:t>
            </a:r>
          </a:p>
          <a:p>
            <a:pPr eaLnBrk="1" hangingPunct="1">
              <a:lnSpc>
                <a:spcPct val="90000"/>
              </a:lnSpc>
              <a:spcBef>
                <a:spcPts val="1200"/>
              </a:spcBef>
              <a:buClrTx/>
              <a:buFontTx/>
              <a:buNone/>
            </a:pPr>
            <a:endParaRPr lang="en-GB" altLang="it-IT" sz="2000"/>
          </a:p>
        </p:txBody>
      </p:sp>
      <p:sp>
        <p:nvSpPr>
          <p:cNvPr id="16387" name="Text Box 3"/>
          <p:cNvSpPr txBox="1">
            <a:spLocks noChangeArrowheads="1"/>
          </p:cNvSpPr>
          <p:nvPr/>
        </p:nvSpPr>
        <p:spPr bwMode="auto">
          <a:xfrm>
            <a:off x="434975" y="979488"/>
            <a:ext cx="10190163" cy="32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spcBef>
                <a:spcPts val="1200"/>
              </a:spcBef>
              <a:buClrTx/>
              <a:buFontTx/>
              <a:buNone/>
            </a:pPr>
            <a:endParaRPr lang="en-GB" altLang="it-IT"/>
          </a:p>
          <a:p>
            <a:pPr eaLnBrk="1" hangingPunct="1">
              <a:lnSpc>
                <a:spcPct val="90000"/>
              </a:lnSpc>
              <a:spcBef>
                <a:spcPts val="1200"/>
              </a:spcBef>
              <a:buClrTx/>
              <a:buFontTx/>
              <a:buNone/>
            </a:pPr>
            <a:endParaRPr lang="en-GB" altLang="it-IT"/>
          </a:p>
          <a:p>
            <a:pPr eaLnBrk="1" hangingPunct="1">
              <a:lnSpc>
                <a:spcPct val="90000"/>
              </a:lnSpc>
              <a:spcBef>
                <a:spcPts val="1200"/>
              </a:spcBef>
              <a:buClrTx/>
              <a:buFontTx/>
              <a:buNone/>
            </a:pPr>
            <a:endParaRPr lang="en-GB" altLang="it-IT"/>
          </a:p>
          <a:p>
            <a:pPr eaLnBrk="1" hangingPunct="1">
              <a:lnSpc>
                <a:spcPct val="90000"/>
              </a:lnSpc>
              <a:spcBef>
                <a:spcPts val="1200"/>
              </a:spcBef>
              <a:buClrTx/>
              <a:buFontTx/>
              <a:buNone/>
            </a:pPr>
            <a:endParaRPr lang="en-GB" altLang="it-IT"/>
          </a:p>
          <a:p>
            <a:pPr eaLnBrk="1" hangingPunct="1">
              <a:lnSpc>
                <a:spcPct val="90000"/>
              </a:lnSpc>
              <a:spcBef>
                <a:spcPts val="1200"/>
              </a:spcBef>
              <a:buClrTx/>
              <a:buFontTx/>
              <a:buNone/>
            </a:pPr>
            <a:endParaRPr lang="en-GB" altLang="it-IT"/>
          </a:p>
        </p:txBody>
      </p:sp>
      <p:sp>
        <p:nvSpPr>
          <p:cNvPr id="16388" name="Rectangle 4"/>
          <p:cNvSpPr>
            <a:spLocks noChangeArrowheads="1"/>
          </p:cNvSpPr>
          <p:nvPr/>
        </p:nvSpPr>
        <p:spPr bwMode="auto">
          <a:xfrm>
            <a:off x="434975" y="171450"/>
            <a:ext cx="10190163" cy="881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9pPr>
          </a:lstStyle>
          <a:p>
            <a:pPr hangingPunct="1">
              <a:buClrTx/>
              <a:buFontTx/>
              <a:buNone/>
            </a:pPr>
            <a:r>
              <a:rPr lang="en-GB" altLang="it-IT" sz="3200">
                <a:solidFill>
                  <a:srgbClr val="00AEEF"/>
                </a:solidFill>
              </a:rPr>
              <a:t>Coagulazione ad alta frequenza</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801688"/>
            <a:ext cx="11068051" cy="54181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0" name="Text Box 2"/>
          <p:cNvSpPr txBox="1">
            <a:spLocks noChangeArrowheads="1"/>
          </p:cNvSpPr>
          <p:nvPr/>
        </p:nvSpPr>
        <p:spPr bwMode="auto">
          <a:xfrm>
            <a:off x="644525" y="1216025"/>
            <a:ext cx="4884738" cy="2090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spcBef>
                <a:spcPts val="1200"/>
              </a:spcBef>
              <a:buClrTx/>
              <a:buFontTx/>
              <a:buNone/>
            </a:pPr>
            <a:r>
              <a:rPr lang="en-GB" altLang="it-IT" sz="2000"/>
              <a:t>Denaturazione di tessuto patologico,per esempio tumorale</a:t>
            </a:r>
          </a:p>
          <a:p>
            <a:pPr eaLnBrk="1" hangingPunct="1">
              <a:lnSpc>
                <a:spcPct val="90000"/>
              </a:lnSpc>
              <a:spcBef>
                <a:spcPts val="1200"/>
              </a:spcBef>
              <a:buClrTx/>
              <a:buFontTx/>
              <a:buNone/>
            </a:pPr>
            <a:r>
              <a:rPr lang="en-GB" altLang="it-IT" sz="2000"/>
              <a:t>Solitamente con l’ausilio della coagulazione ad argon plasma o con tecniche di ablazione basate sulla coagulazione (soft)</a:t>
            </a:r>
          </a:p>
        </p:txBody>
      </p:sp>
      <p:sp>
        <p:nvSpPr>
          <p:cNvPr id="17411" name="Rectangle 3"/>
          <p:cNvSpPr>
            <a:spLocks noChangeArrowheads="1"/>
          </p:cNvSpPr>
          <p:nvPr/>
        </p:nvSpPr>
        <p:spPr bwMode="auto">
          <a:xfrm>
            <a:off x="434975" y="171450"/>
            <a:ext cx="10190163" cy="881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9pPr>
          </a:lstStyle>
          <a:p>
            <a:pPr hangingPunct="1">
              <a:buClrTx/>
              <a:buFontTx/>
              <a:buNone/>
            </a:pPr>
            <a:r>
              <a:rPr lang="en-GB" altLang="it-IT" sz="3200">
                <a:solidFill>
                  <a:srgbClr val="00AEEF"/>
                </a:solidFill>
              </a:rPr>
              <a:t>Devitalizzazione ad alta frequenza</a:t>
            </a:r>
          </a:p>
        </p:txBody>
      </p:sp>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813" y="3592513"/>
            <a:ext cx="3441700" cy="2024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654050" y="2025650"/>
            <a:ext cx="10190163" cy="4081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spcBef>
                <a:spcPts val="1200"/>
              </a:spcBef>
              <a:buClrTx/>
              <a:buFontTx/>
              <a:buNone/>
            </a:pPr>
            <a:r>
              <a:rPr lang="en-GB" altLang="it-IT" sz="2000"/>
              <a:t>Da circa:</a:t>
            </a:r>
          </a:p>
          <a:p>
            <a:pPr eaLnBrk="1" hangingPunct="1">
              <a:lnSpc>
                <a:spcPct val="90000"/>
              </a:lnSpc>
              <a:spcBef>
                <a:spcPts val="1200"/>
              </a:spcBef>
              <a:buClrTx/>
              <a:buFontTx/>
              <a:buNone/>
            </a:pPr>
            <a:r>
              <a:rPr lang="en-GB" altLang="it-IT" sz="2000"/>
              <a:t>  </a:t>
            </a:r>
            <a:r>
              <a:rPr lang="en-GB" altLang="it-IT" sz="2000" b="1"/>
              <a:t>42°C</a:t>
            </a:r>
            <a:r>
              <a:rPr lang="en-GB" altLang="it-IT" sz="2000"/>
              <a:t>:	devitalizzazione</a:t>
            </a:r>
          </a:p>
          <a:p>
            <a:pPr eaLnBrk="1" hangingPunct="1">
              <a:lnSpc>
                <a:spcPct val="90000"/>
              </a:lnSpc>
              <a:spcBef>
                <a:spcPts val="1200"/>
              </a:spcBef>
              <a:buClrTx/>
              <a:buFontTx/>
              <a:buNone/>
            </a:pPr>
            <a:r>
              <a:rPr lang="en-GB" altLang="it-IT" sz="2000" b="1"/>
              <a:t>  60°C</a:t>
            </a:r>
            <a:r>
              <a:rPr lang="en-GB" altLang="it-IT" sz="2000"/>
              <a:t>:	coagulazione e moderata                                                                             	dessicazione</a:t>
            </a:r>
          </a:p>
          <a:p>
            <a:pPr eaLnBrk="1" hangingPunct="1">
              <a:lnSpc>
                <a:spcPct val="90000"/>
              </a:lnSpc>
              <a:spcBef>
                <a:spcPts val="1200"/>
              </a:spcBef>
              <a:buClrTx/>
              <a:buFontTx/>
              <a:buNone/>
            </a:pPr>
            <a:r>
              <a:rPr lang="en-GB" altLang="it-IT" sz="2000" b="1"/>
              <a:t>100°C</a:t>
            </a:r>
            <a:r>
              <a:rPr lang="en-GB" altLang="it-IT" sz="2000"/>
              <a:t>:	forte dessicazione</a:t>
            </a:r>
          </a:p>
          <a:p>
            <a:pPr eaLnBrk="1" hangingPunct="1">
              <a:lnSpc>
                <a:spcPct val="90000"/>
              </a:lnSpc>
              <a:spcBef>
                <a:spcPts val="1200"/>
              </a:spcBef>
              <a:buClrTx/>
              <a:buFontTx/>
              <a:buNone/>
            </a:pPr>
            <a:r>
              <a:rPr lang="en-GB" altLang="it-IT" sz="2000" b="1"/>
              <a:t>200°C</a:t>
            </a:r>
            <a:r>
              <a:rPr lang="en-GB" altLang="it-IT" sz="2000"/>
              <a:t>:	carbonizzazione</a:t>
            </a:r>
          </a:p>
          <a:p>
            <a:pPr eaLnBrk="1" hangingPunct="1">
              <a:lnSpc>
                <a:spcPct val="90000"/>
              </a:lnSpc>
              <a:spcBef>
                <a:spcPts val="1200"/>
              </a:spcBef>
              <a:buClrTx/>
              <a:buFontTx/>
              <a:buNone/>
            </a:pPr>
            <a:r>
              <a:rPr lang="en-GB" altLang="it-IT" sz="2000" b="1"/>
              <a:t>500°C</a:t>
            </a:r>
            <a:r>
              <a:rPr lang="en-GB" altLang="it-IT" sz="2000"/>
              <a:t>:	vaporizzazione</a:t>
            </a:r>
          </a:p>
          <a:p>
            <a:pPr eaLnBrk="1" hangingPunct="1">
              <a:lnSpc>
                <a:spcPct val="90000"/>
              </a:lnSpc>
              <a:spcBef>
                <a:spcPts val="1200"/>
              </a:spcBef>
              <a:buClrTx/>
              <a:buFontTx/>
              <a:buNone/>
            </a:pPr>
            <a:endParaRPr lang="en-GB" altLang="it-IT" sz="2000"/>
          </a:p>
          <a:p>
            <a:pPr eaLnBrk="1" hangingPunct="1">
              <a:lnSpc>
                <a:spcPct val="90000"/>
              </a:lnSpc>
              <a:spcBef>
                <a:spcPts val="1200"/>
              </a:spcBef>
              <a:buClrTx/>
              <a:buFontTx/>
              <a:buNone/>
            </a:pPr>
            <a:endParaRPr lang="en-GB" altLang="it-IT" sz="2000"/>
          </a:p>
        </p:txBody>
      </p:sp>
      <p:sp>
        <p:nvSpPr>
          <p:cNvPr id="18434" name="Text Box 2"/>
          <p:cNvSpPr txBox="1">
            <a:spLocks noChangeArrowheads="1"/>
          </p:cNvSpPr>
          <p:nvPr/>
        </p:nvSpPr>
        <p:spPr bwMode="auto">
          <a:xfrm>
            <a:off x="434975" y="979488"/>
            <a:ext cx="10190163" cy="32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spcBef>
                <a:spcPts val="1200"/>
              </a:spcBef>
              <a:buClrTx/>
              <a:buFontTx/>
              <a:buNone/>
            </a:pPr>
            <a:endParaRPr lang="en-GB" altLang="it-IT"/>
          </a:p>
          <a:p>
            <a:pPr eaLnBrk="1" hangingPunct="1">
              <a:lnSpc>
                <a:spcPct val="90000"/>
              </a:lnSpc>
              <a:spcBef>
                <a:spcPts val="1200"/>
              </a:spcBef>
              <a:buClrTx/>
              <a:buFontTx/>
              <a:buNone/>
            </a:pPr>
            <a:endParaRPr lang="en-GB" altLang="it-IT"/>
          </a:p>
          <a:p>
            <a:pPr eaLnBrk="1" hangingPunct="1">
              <a:lnSpc>
                <a:spcPct val="90000"/>
              </a:lnSpc>
              <a:spcBef>
                <a:spcPts val="1200"/>
              </a:spcBef>
              <a:buClrTx/>
              <a:buFontTx/>
              <a:buNone/>
            </a:pPr>
            <a:endParaRPr lang="en-GB" altLang="it-IT"/>
          </a:p>
          <a:p>
            <a:pPr eaLnBrk="1" hangingPunct="1">
              <a:lnSpc>
                <a:spcPct val="90000"/>
              </a:lnSpc>
              <a:spcBef>
                <a:spcPts val="1200"/>
              </a:spcBef>
              <a:buClrTx/>
              <a:buFontTx/>
              <a:buNone/>
            </a:pPr>
            <a:endParaRPr lang="en-GB" altLang="it-IT"/>
          </a:p>
        </p:txBody>
      </p:sp>
      <p:pic>
        <p:nvPicPr>
          <p:cNvPr id="18435" name="Picture 3"/>
          <p:cNvPicPr>
            <a:picLocks noChangeAspect="1" noChangeArrowheads="1"/>
          </p:cNvPicPr>
          <p:nvPr/>
        </p:nvPicPr>
        <p:blipFill>
          <a:blip r:embed="rId3">
            <a:lum bright="4000"/>
            <a:extLst>
              <a:ext uri="{28A0092B-C50C-407E-A947-70E740481C1C}">
                <a14:useLocalDpi xmlns:a14="http://schemas.microsoft.com/office/drawing/2010/main" val="0"/>
              </a:ext>
            </a:extLst>
          </a:blip>
          <a:srcRect/>
          <a:stretch>
            <a:fillRect/>
          </a:stretch>
        </p:blipFill>
        <p:spPr bwMode="auto">
          <a:xfrm>
            <a:off x="5183188" y="1543050"/>
            <a:ext cx="6400800" cy="4465638"/>
          </a:xfrm>
          <a:prstGeom prst="rect">
            <a:avLst/>
          </a:prstGeom>
          <a:noFill/>
          <a:ln>
            <a:noFill/>
          </a:ln>
          <a:effectLst/>
          <a:extLst>
            <a:ext uri="{909E8E84-426E-40DD-AFC4-6F175D3DCCD1}">
              <a14:hiddenFill xmlns:a14="http://schemas.microsoft.com/office/drawing/2010/main">
                <a:blipFill dpi="0" rotWithShape="0">
                  <a:blip>
                    <a:lum bright="4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6" name="Text Box 4"/>
          <p:cNvSpPr txBox="1">
            <a:spLocks noChangeArrowheads="1"/>
          </p:cNvSpPr>
          <p:nvPr/>
        </p:nvSpPr>
        <p:spPr bwMode="auto">
          <a:xfrm>
            <a:off x="434975" y="425450"/>
            <a:ext cx="10190163" cy="881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buClrTx/>
              <a:buFontTx/>
              <a:buNone/>
            </a:pPr>
            <a:r>
              <a:rPr lang="en-GB" altLang="it-IT" sz="3200">
                <a:solidFill>
                  <a:srgbClr val="00AEEF"/>
                </a:solidFill>
              </a:rPr>
              <a:t>Effetti termici sul tessuto biologico</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9457" name="Group 1"/>
          <p:cNvGrpSpPr>
            <a:grpSpLocks/>
          </p:cNvGrpSpPr>
          <p:nvPr/>
        </p:nvGrpSpPr>
        <p:grpSpPr bwMode="auto">
          <a:xfrm>
            <a:off x="5621338" y="2332038"/>
            <a:ext cx="4995862" cy="2012950"/>
            <a:chOff x="3541" y="1469"/>
            <a:chExt cx="3147" cy="1268"/>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1" y="1469"/>
              <a:ext cx="3147" cy="12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7" y="1647"/>
              <a:ext cx="1604" cy="9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194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6288" y="3902075"/>
            <a:ext cx="868362" cy="301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1" name="Line 5"/>
          <p:cNvSpPr>
            <a:spLocks noChangeShapeType="1"/>
          </p:cNvSpPr>
          <p:nvPr/>
        </p:nvSpPr>
        <p:spPr bwMode="auto">
          <a:xfrm>
            <a:off x="434975" y="5819775"/>
            <a:ext cx="10190163" cy="1588"/>
          </a:xfrm>
          <a:prstGeom prst="line">
            <a:avLst/>
          </a:prstGeom>
          <a:noFill/>
          <a:ln w="324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9462" name="Text Box 6"/>
          <p:cNvSpPr txBox="1">
            <a:spLocks noChangeArrowheads="1"/>
          </p:cNvSpPr>
          <p:nvPr/>
        </p:nvSpPr>
        <p:spPr bwMode="auto">
          <a:xfrm>
            <a:off x="434975" y="171450"/>
            <a:ext cx="10190163" cy="881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buClrTx/>
              <a:buFontTx/>
              <a:buNone/>
            </a:pPr>
            <a:r>
              <a:rPr lang="en-GB" altLang="it-IT" sz="3200">
                <a:solidFill>
                  <a:srgbClr val="00AEEF"/>
                </a:solidFill>
              </a:rPr>
              <a:t>Tecnologia monopolare</a:t>
            </a:r>
          </a:p>
        </p:txBody>
      </p:sp>
      <p:pic>
        <p:nvPicPr>
          <p:cNvPr id="19463"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650" y="596900"/>
            <a:ext cx="3059113" cy="5624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9464" name="Group 8"/>
          <p:cNvGrpSpPr>
            <a:grpSpLocks/>
          </p:cNvGrpSpPr>
          <p:nvPr/>
        </p:nvGrpSpPr>
        <p:grpSpPr bwMode="auto">
          <a:xfrm>
            <a:off x="2406650" y="2657475"/>
            <a:ext cx="455613" cy="1055688"/>
            <a:chOff x="1516" y="1674"/>
            <a:chExt cx="287" cy="665"/>
          </a:xfrm>
        </p:grpSpPr>
        <p:sp>
          <p:nvSpPr>
            <p:cNvPr id="19465" name="Freeform 9"/>
            <p:cNvSpPr>
              <a:spLocks/>
            </p:cNvSpPr>
            <p:nvPr/>
          </p:nvSpPr>
          <p:spPr bwMode="auto">
            <a:xfrm>
              <a:off x="1516" y="1681"/>
              <a:ext cx="74" cy="658"/>
            </a:xfrm>
            <a:custGeom>
              <a:avLst/>
              <a:gdLst>
                <a:gd name="G0" fmla="+- 4356 0 0"/>
                <a:gd name="G1" fmla="*/ G0 1 66"/>
                <a:gd name="G2" fmla="*/ 1 0 51712"/>
                <a:gd name="G3" fmla="*/ G2 493 1"/>
                <a:gd name="G4" fmla="*/ G3 1 493"/>
                <a:gd name="G5" fmla="+- 462 0 0"/>
                <a:gd name="G6" fmla="*/ G5 1 66"/>
                <a:gd name="G7" fmla="+- 60672 0 0"/>
                <a:gd name="G8" fmla="*/ G7 1 493"/>
                <a:gd name="G9" fmla="+- 1716 0 0"/>
                <a:gd name="G10" fmla="*/ G9 1 66"/>
                <a:gd name="G11" fmla="+- 46441 0 0"/>
                <a:gd name="G12" fmla="*/ G11 1 493"/>
                <a:gd name="G13" fmla="+- 66 0 0"/>
                <a:gd name="G14" fmla="+- 493 0 0"/>
                <a:gd name="T0" fmla="*/ 66 w 66"/>
                <a:gd name="T1" fmla="*/ 0 h 493"/>
                <a:gd name="T2" fmla="*/ 7 w 66"/>
                <a:gd name="T3" fmla="*/ 256 h 493"/>
                <a:gd name="T4" fmla="*/ 26 w 66"/>
                <a:gd name="T5" fmla="*/ 493 h 493"/>
              </a:gdLst>
              <a:ahLst/>
              <a:cxnLst>
                <a:cxn ang="0">
                  <a:pos x="T0" y="T1"/>
                </a:cxn>
                <a:cxn ang="0">
                  <a:pos x="T2" y="T3"/>
                </a:cxn>
                <a:cxn ang="0">
                  <a:pos x="T4" y="T5"/>
                </a:cxn>
              </a:cxnLst>
              <a:rect l="0" t="0" r="r" b="b"/>
              <a:pathLst>
                <a:path w="66" h="493">
                  <a:moveTo>
                    <a:pt x="66" y="0"/>
                  </a:moveTo>
                  <a:cubicBezTo>
                    <a:pt x="40" y="87"/>
                    <a:pt x="14" y="174"/>
                    <a:pt x="7" y="256"/>
                  </a:cubicBezTo>
                  <a:cubicBezTo>
                    <a:pt x="0" y="338"/>
                    <a:pt x="21" y="452"/>
                    <a:pt x="26" y="493"/>
                  </a:cubicBezTo>
                </a:path>
              </a:pathLst>
            </a:custGeom>
            <a:noFill/>
            <a:ln w="28440" cap="flat">
              <a:solidFill>
                <a:srgbClr val="AA0032"/>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9466" name="Freeform 10"/>
            <p:cNvSpPr>
              <a:spLocks/>
            </p:cNvSpPr>
            <p:nvPr/>
          </p:nvSpPr>
          <p:spPr bwMode="auto">
            <a:xfrm flipH="1">
              <a:off x="1728" y="1681"/>
              <a:ext cx="74" cy="658"/>
            </a:xfrm>
            <a:custGeom>
              <a:avLst/>
              <a:gdLst>
                <a:gd name="G0" fmla="+- 4356 0 0"/>
                <a:gd name="G1" fmla="*/ G0 1 66"/>
                <a:gd name="G2" fmla="*/ 1 0 51712"/>
                <a:gd name="G3" fmla="*/ G2 493 1"/>
                <a:gd name="G4" fmla="*/ G3 1 493"/>
                <a:gd name="G5" fmla="+- 462 0 0"/>
                <a:gd name="G6" fmla="*/ G5 1 66"/>
                <a:gd name="G7" fmla="+- 60672 0 0"/>
                <a:gd name="G8" fmla="*/ G7 1 493"/>
                <a:gd name="G9" fmla="+- 1716 0 0"/>
                <a:gd name="G10" fmla="*/ G9 1 66"/>
                <a:gd name="G11" fmla="+- 46441 0 0"/>
                <a:gd name="G12" fmla="*/ G11 1 493"/>
                <a:gd name="G13" fmla="+- 66 0 0"/>
                <a:gd name="G14" fmla="+- 493 0 0"/>
                <a:gd name="T0" fmla="*/ 66 w 66"/>
                <a:gd name="T1" fmla="*/ 0 h 493"/>
                <a:gd name="T2" fmla="*/ 7 w 66"/>
                <a:gd name="T3" fmla="*/ 256 h 493"/>
                <a:gd name="T4" fmla="*/ 26 w 66"/>
                <a:gd name="T5" fmla="*/ 493 h 493"/>
              </a:gdLst>
              <a:ahLst/>
              <a:cxnLst>
                <a:cxn ang="0">
                  <a:pos x="T0" y="T1"/>
                </a:cxn>
                <a:cxn ang="0">
                  <a:pos x="T2" y="T3"/>
                </a:cxn>
                <a:cxn ang="0">
                  <a:pos x="T4" y="T5"/>
                </a:cxn>
              </a:cxnLst>
              <a:rect l="0" t="0" r="r" b="b"/>
              <a:pathLst>
                <a:path w="66" h="493">
                  <a:moveTo>
                    <a:pt x="66" y="0"/>
                  </a:moveTo>
                  <a:cubicBezTo>
                    <a:pt x="40" y="87"/>
                    <a:pt x="14" y="174"/>
                    <a:pt x="7" y="256"/>
                  </a:cubicBezTo>
                  <a:cubicBezTo>
                    <a:pt x="0" y="338"/>
                    <a:pt x="21" y="452"/>
                    <a:pt x="26" y="493"/>
                  </a:cubicBezTo>
                </a:path>
              </a:pathLst>
            </a:custGeom>
            <a:noFill/>
            <a:ln w="28440" cap="flat">
              <a:solidFill>
                <a:srgbClr val="AA0032"/>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9467" name="Line 11"/>
            <p:cNvSpPr>
              <a:spLocks noChangeShapeType="1"/>
            </p:cNvSpPr>
            <p:nvPr/>
          </p:nvSpPr>
          <p:spPr bwMode="auto">
            <a:xfrm>
              <a:off x="1655" y="1674"/>
              <a:ext cx="0" cy="631"/>
            </a:xfrm>
            <a:prstGeom prst="line">
              <a:avLst/>
            </a:prstGeom>
            <a:noFill/>
            <a:ln w="28440" cap="flat">
              <a:solidFill>
                <a:srgbClr val="AA003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grpSp>
      <p:sp>
        <p:nvSpPr>
          <p:cNvPr id="19468" name="Oval 12"/>
          <p:cNvSpPr>
            <a:spLocks noChangeArrowheads="1"/>
          </p:cNvSpPr>
          <p:nvPr/>
        </p:nvSpPr>
        <p:spPr bwMode="auto">
          <a:xfrm>
            <a:off x="2522538" y="2479675"/>
            <a:ext cx="204787" cy="153988"/>
          </a:xfrm>
          <a:prstGeom prst="ellipse">
            <a:avLst/>
          </a:prstGeom>
          <a:solidFill>
            <a:srgbClr val="FFE6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nvGrpSpPr>
          <p:cNvPr id="19469" name="Group 13"/>
          <p:cNvGrpSpPr>
            <a:grpSpLocks/>
          </p:cNvGrpSpPr>
          <p:nvPr/>
        </p:nvGrpSpPr>
        <p:grpSpPr bwMode="auto">
          <a:xfrm>
            <a:off x="2597150" y="3981450"/>
            <a:ext cx="7424738" cy="1092200"/>
            <a:chOff x="1636" y="2508"/>
            <a:chExt cx="4677" cy="688"/>
          </a:xfrm>
        </p:grpSpPr>
        <p:grpSp>
          <p:nvGrpSpPr>
            <p:cNvPr id="19470" name="Group 14"/>
            <p:cNvGrpSpPr>
              <a:grpSpLocks/>
            </p:cNvGrpSpPr>
            <p:nvPr/>
          </p:nvGrpSpPr>
          <p:grpSpPr bwMode="auto">
            <a:xfrm>
              <a:off x="1670" y="2508"/>
              <a:ext cx="4643" cy="688"/>
              <a:chOff x="1670" y="2508"/>
              <a:chExt cx="4643" cy="688"/>
            </a:xfrm>
          </p:grpSpPr>
          <p:grpSp>
            <p:nvGrpSpPr>
              <p:cNvPr id="19471" name="Group 15"/>
              <p:cNvGrpSpPr>
                <a:grpSpLocks/>
              </p:cNvGrpSpPr>
              <p:nvPr/>
            </p:nvGrpSpPr>
            <p:grpSpPr bwMode="auto">
              <a:xfrm>
                <a:off x="6181" y="2508"/>
                <a:ext cx="132" cy="171"/>
                <a:chOff x="6181" y="2508"/>
                <a:chExt cx="132" cy="171"/>
              </a:xfrm>
            </p:grpSpPr>
            <p:sp>
              <p:nvSpPr>
                <p:cNvPr id="19472" name="Oval 16"/>
                <p:cNvSpPr>
                  <a:spLocks noChangeArrowheads="1"/>
                </p:cNvSpPr>
                <p:nvPr/>
              </p:nvSpPr>
              <p:spPr bwMode="auto">
                <a:xfrm>
                  <a:off x="6181" y="2508"/>
                  <a:ext cx="132" cy="97"/>
                </a:xfrm>
                <a:prstGeom prst="ellipse">
                  <a:avLst/>
                </a:prstGeom>
                <a:gradFill rotWithShape="0">
                  <a:gsLst>
                    <a:gs pos="0">
                      <a:srgbClr val="595959"/>
                    </a:gs>
                    <a:gs pos="100000">
                      <a:srgbClr val="000000"/>
                    </a:gs>
                  </a:gsLst>
                  <a:lin ang="0" scaled="1"/>
                </a:gradFill>
                <a:ln w="9360" cap="flat">
                  <a:solidFill>
                    <a:srgbClr val="A6A6A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9473" name="Rectangle 17"/>
                <p:cNvSpPr>
                  <a:spLocks noChangeArrowheads="1"/>
                </p:cNvSpPr>
                <p:nvPr/>
              </p:nvSpPr>
              <p:spPr bwMode="auto">
                <a:xfrm>
                  <a:off x="6181" y="2553"/>
                  <a:ext cx="132" cy="76"/>
                </a:xfrm>
                <a:prstGeom prst="rect">
                  <a:avLst/>
                </a:prstGeom>
                <a:gradFill rotWithShape="0">
                  <a:gsLst>
                    <a:gs pos="0">
                      <a:srgbClr val="595959"/>
                    </a:gs>
                    <a:gs pos="100000">
                      <a:srgbClr val="000000"/>
                    </a:gs>
                  </a:gsLst>
                  <a:lin ang="0" scaled="1"/>
                </a:gradFill>
                <a:ln w="9360" cap="flat">
                  <a:solidFill>
                    <a:srgbClr val="A6A6A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9474" name="Oval 18"/>
                <p:cNvSpPr>
                  <a:spLocks noChangeArrowheads="1"/>
                </p:cNvSpPr>
                <p:nvPr/>
              </p:nvSpPr>
              <p:spPr bwMode="auto">
                <a:xfrm>
                  <a:off x="6181" y="2581"/>
                  <a:ext cx="132" cy="98"/>
                </a:xfrm>
                <a:prstGeom prst="ellipse">
                  <a:avLst/>
                </a:prstGeom>
                <a:gradFill rotWithShape="0">
                  <a:gsLst>
                    <a:gs pos="0">
                      <a:srgbClr val="000000"/>
                    </a:gs>
                    <a:gs pos="100000">
                      <a:srgbClr val="595959"/>
                    </a:gs>
                  </a:gsLst>
                  <a:path path="shape">
                    <a:fillToRect l="50000" t="50000" r="50000" b="50000"/>
                  </a:path>
                </a:gradFill>
                <a:ln w="9360" cap="flat">
                  <a:solidFill>
                    <a:srgbClr val="A6A6A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grpSp>
        <p:sp>
          <p:nvSpPr>
            <p:cNvPr id="19476" name="Rectangle 20"/>
            <p:cNvSpPr>
              <a:spLocks noChangeArrowheads="1"/>
            </p:cNvSpPr>
            <p:nvPr/>
          </p:nvSpPr>
          <p:spPr bwMode="auto">
            <a:xfrm>
              <a:off x="1636" y="2560"/>
              <a:ext cx="63" cy="71"/>
            </a:xfrm>
            <a:prstGeom prst="rect">
              <a:avLst/>
            </a:prstGeom>
            <a:solidFill>
              <a:srgbClr val="000000"/>
            </a:solidFill>
            <a:ln w="3240"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grpSp>
        <p:nvGrpSpPr>
          <p:cNvPr id="19477" name="Group 21"/>
          <p:cNvGrpSpPr>
            <a:grpSpLocks/>
          </p:cNvGrpSpPr>
          <p:nvPr/>
        </p:nvGrpSpPr>
        <p:grpSpPr bwMode="auto">
          <a:xfrm>
            <a:off x="2614613" y="2446338"/>
            <a:ext cx="7623175" cy="1281112"/>
            <a:chOff x="1647" y="1541"/>
            <a:chExt cx="4802" cy="807"/>
          </a:xfrm>
        </p:grpSpPr>
        <p:grpSp>
          <p:nvGrpSpPr>
            <p:cNvPr id="19478" name="Group 22"/>
            <p:cNvGrpSpPr>
              <a:grpSpLocks/>
            </p:cNvGrpSpPr>
            <p:nvPr/>
          </p:nvGrpSpPr>
          <p:grpSpPr bwMode="auto">
            <a:xfrm>
              <a:off x="3678" y="1602"/>
              <a:ext cx="2771" cy="746"/>
              <a:chOff x="3678" y="1602"/>
              <a:chExt cx="2771" cy="746"/>
            </a:xfrm>
          </p:grpSpPr>
          <p:grpSp>
            <p:nvGrpSpPr>
              <p:cNvPr id="19479" name="Group 23"/>
              <p:cNvGrpSpPr>
                <a:grpSpLocks/>
              </p:cNvGrpSpPr>
              <p:nvPr/>
            </p:nvGrpSpPr>
            <p:grpSpPr bwMode="auto">
              <a:xfrm>
                <a:off x="6317" y="2052"/>
                <a:ext cx="132" cy="142"/>
                <a:chOff x="6317" y="2052"/>
                <a:chExt cx="132" cy="142"/>
              </a:xfrm>
            </p:grpSpPr>
            <p:sp>
              <p:nvSpPr>
                <p:cNvPr id="19480" name="Oval 24"/>
                <p:cNvSpPr>
                  <a:spLocks noChangeArrowheads="1"/>
                </p:cNvSpPr>
                <p:nvPr/>
              </p:nvSpPr>
              <p:spPr bwMode="auto">
                <a:xfrm>
                  <a:off x="6317" y="2052"/>
                  <a:ext cx="132" cy="98"/>
                </a:xfrm>
                <a:prstGeom prst="ellipse">
                  <a:avLst/>
                </a:prstGeom>
                <a:gradFill rotWithShape="0">
                  <a:gsLst>
                    <a:gs pos="0">
                      <a:srgbClr val="595959"/>
                    </a:gs>
                    <a:gs pos="100000">
                      <a:srgbClr val="00000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9481" name="Rectangle 25"/>
                <p:cNvSpPr>
                  <a:spLocks noChangeArrowheads="1"/>
                </p:cNvSpPr>
                <p:nvPr/>
              </p:nvSpPr>
              <p:spPr bwMode="auto">
                <a:xfrm>
                  <a:off x="6317" y="2097"/>
                  <a:ext cx="132" cy="57"/>
                </a:xfrm>
                <a:prstGeom prst="rect">
                  <a:avLst/>
                </a:prstGeom>
                <a:gradFill rotWithShape="0">
                  <a:gsLst>
                    <a:gs pos="0">
                      <a:srgbClr val="595959"/>
                    </a:gs>
                    <a:gs pos="100000">
                      <a:srgbClr val="00000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9482" name="Oval 26"/>
                <p:cNvSpPr>
                  <a:spLocks noChangeArrowheads="1"/>
                </p:cNvSpPr>
                <p:nvPr/>
              </p:nvSpPr>
              <p:spPr bwMode="auto">
                <a:xfrm>
                  <a:off x="6317" y="2096"/>
                  <a:ext cx="132" cy="98"/>
                </a:xfrm>
                <a:prstGeom prst="ellipse">
                  <a:avLst/>
                </a:prstGeom>
                <a:gradFill rotWithShape="0">
                  <a:gsLst>
                    <a:gs pos="0">
                      <a:srgbClr val="000000"/>
                    </a:gs>
                    <a:gs pos="100000">
                      <a:srgbClr val="595959"/>
                    </a:gs>
                  </a:gsLst>
                  <a:path path="shape">
                    <a:fillToRect l="50000" t="50000" r="50000" b="50000"/>
                  </a:path>
                </a:gra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grpSp>
        <p:pic>
          <p:nvPicPr>
            <p:cNvPr id="19484" name="Picture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7" y="1541"/>
              <a:ext cx="2048" cy="1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9485" name="AutoShape 29"/>
          <p:cNvSpPr>
            <a:spLocks noChangeArrowheads="1"/>
          </p:cNvSpPr>
          <p:nvPr/>
        </p:nvSpPr>
        <p:spPr bwMode="auto">
          <a:xfrm rot="21300000">
            <a:off x="5757863" y="879475"/>
            <a:ext cx="5216525" cy="1177925"/>
          </a:xfrm>
          <a:prstGeom prst="roundRect">
            <a:avLst>
              <a:gd name="adj" fmla="val 16667"/>
            </a:avLst>
          </a:prstGeom>
          <a:solidFill>
            <a:srgbClr val="00AEE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12000" tIns="180000" rIns="180000" bIns="180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hangingPunct="1">
              <a:spcAft>
                <a:spcPts val="600"/>
              </a:spcAft>
              <a:buClrTx/>
              <a:buFontTx/>
              <a:buNone/>
            </a:pPr>
            <a:r>
              <a:rPr lang="en-GB" altLang="it-IT" sz="2800" b="1"/>
              <a:t>Elettrodo neutro (piastra) necessario!</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2" name="Rectangle 2"/>
          <p:cNvSpPr>
            <a:spLocks noChangeArrowheads="1"/>
          </p:cNvSpPr>
          <p:nvPr/>
        </p:nvSpPr>
        <p:spPr bwMode="auto">
          <a:xfrm>
            <a:off x="6794500" y="3538538"/>
            <a:ext cx="2349500" cy="125412"/>
          </a:xfrm>
          <a:prstGeom prst="rect">
            <a:avLst/>
          </a:prstGeom>
          <a:gradFill rotWithShape="0">
            <a:gsLst>
              <a:gs pos="0">
                <a:srgbClr val="FFFFFF"/>
              </a:gs>
              <a:gs pos="100000">
                <a:srgbClr val="333333"/>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483" name="Text Box 3"/>
          <p:cNvSpPr txBox="1">
            <a:spLocks noChangeArrowheads="1"/>
          </p:cNvSpPr>
          <p:nvPr/>
        </p:nvSpPr>
        <p:spPr bwMode="auto">
          <a:xfrm>
            <a:off x="360363" y="468313"/>
            <a:ext cx="8423275"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buClrTx/>
              <a:buFontTx/>
              <a:buNone/>
            </a:pPr>
            <a:r>
              <a:rPr lang="en-GB" altLang="it-IT" sz="3200">
                <a:solidFill>
                  <a:srgbClr val="00AEEF"/>
                </a:solidFill>
              </a:rPr>
              <a:t>Orientamento corretto della piastra</a:t>
            </a:r>
          </a:p>
        </p:txBody>
      </p:sp>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0" y="1795463"/>
            <a:ext cx="2641600" cy="3597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0" y="1795463"/>
            <a:ext cx="2641600" cy="3597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0486" name="Group 6"/>
          <p:cNvGrpSpPr>
            <a:grpSpLocks/>
          </p:cNvGrpSpPr>
          <p:nvPr/>
        </p:nvGrpSpPr>
        <p:grpSpPr bwMode="auto">
          <a:xfrm>
            <a:off x="1531938" y="1384300"/>
            <a:ext cx="3803650" cy="4435475"/>
            <a:chOff x="965" y="872"/>
            <a:chExt cx="2396" cy="2794"/>
          </a:xfrm>
        </p:grpSpPr>
        <p:grpSp>
          <p:nvGrpSpPr>
            <p:cNvPr id="20487" name="Group 7"/>
            <p:cNvGrpSpPr>
              <a:grpSpLocks/>
            </p:cNvGrpSpPr>
            <p:nvPr/>
          </p:nvGrpSpPr>
          <p:grpSpPr bwMode="auto">
            <a:xfrm>
              <a:off x="1014" y="872"/>
              <a:ext cx="2347" cy="2794"/>
              <a:chOff x="1014" y="872"/>
              <a:chExt cx="2347" cy="2794"/>
            </a:xfrm>
          </p:grpSpPr>
          <p:sp>
            <p:nvSpPr>
              <p:cNvPr id="20488" name="Line 8"/>
              <p:cNvSpPr>
                <a:spLocks noChangeShapeType="1"/>
              </p:cNvSpPr>
              <p:nvPr/>
            </p:nvSpPr>
            <p:spPr bwMode="auto">
              <a:xfrm>
                <a:off x="1029" y="2275"/>
                <a:ext cx="1639" cy="0"/>
              </a:xfrm>
              <a:prstGeom prst="line">
                <a:avLst/>
              </a:prstGeom>
              <a:noFill/>
              <a:ln w="76320" cap="flat">
                <a:solidFill>
                  <a:srgbClr val="8C00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0489" name="Freeform 9"/>
              <p:cNvSpPr>
                <a:spLocks noChangeArrowheads="1"/>
              </p:cNvSpPr>
              <p:nvPr/>
            </p:nvSpPr>
            <p:spPr bwMode="auto">
              <a:xfrm>
                <a:off x="1014" y="872"/>
                <a:ext cx="2337" cy="1391"/>
              </a:xfrm>
              <a:custGeom>
                <a:avLst/>
                <a:gdLst>
                  <a:gd name="G0" fmla="*/ 1 0 51712"/>
                  <a:gd name="G1" fmla="*/ G0 2339 1"/>
                  <a:gd name="G2" fmla="*/ G1 1 2339"/>
                  <a:gd name="G3" fmla="+- 39905 0 0"/>
                  <a:gd name="G4" fmla="*/ G3 1 1393"/>
                  <a:gd name="G5" fmla="+- 8124 0 0"/>
                  <a:gd name="G6" fmla="*/ G5 1 2339"/>
                  <a:gd name="G7" fmla="+- 52674 0 0"/>
                  <a:gd name="G8" fmla="*/ G7 1 1393"/>
                  <a:gd name="G9" fmla="+- 39066 0 0"/>
                  <a:gd name="G10" fmla="*/ G9 1 2339"/>
                  <a:gd name="G11" fmla="+- 40397 0 0"/>
                  <a:gd name="G12" fmla="*/ G11 1 1393"/>
                  <a:gd name="G13" fmla="+- 19738 0 0"/>
                  <a:gd name="G14" fmla="*/ G13 1 2339"/>
                  <a:gd name="G15" fmla="+- 19372 0 0"/>
                  <a:gd name="G16" fmla="*/ G15 1 1393"/>
                  <a:gd name="G17" fmla="+- 19738 0 0"/>
                  <a:gd name="G18" fmla="*/ G17 1 2339"/>
                  <a:gd name="G19" fmla="+- 1068 0 0"/>
                  <a:gd name="G20" fmla="*/ G19 1 1393"/>
                  <a:gd name="G21" fmla="+- 2339 0 0"/>
                  <a:gd name="G22" fmla="+- 1393 0 0"/>
                  <a:gd name="T0" fmla="*/ 0 w 2339"/>
                  <a:gd name="T1" fmla="*/ 1393 h 1393"/>
                  <a:gd name="T2" fmla="*/ 788 w 2339"/>
                  <a:gd name="T3" fmla="*/ 226 h 1393"/>
                  <a:gd name="T4" fmla="*/ 1950 w 2339"/>
                  <a:gd name="T5" fmla="*/ 29 h 1393"/>
                  <a:gd name="T6" fmla="*/ 2334 w 2339"/>
                  <a:gd name="T7" fmla="*/ 108 h 1393"/>
                  <a:gd name="T8" fmla="*/ 2334 w 2339"/>
                  <a:gd name="T9" fmla="*/ 236 h 1393"/>
                </a:gdLst>
                <a:ahLst/>
                <a:cxnLst>
                  <a:cxn ang="0">
                    <a:pos x="T0" y="T1"/>
                  </a:cxn>
                  <a:cxn ang="0">
                    <a:pos x="T2" y="T3"/>
                  </a:cxn>
                  <a:cxn ang="0">
                    <a:pos x="T4" y="T5"/>
                  </a:cxn>
                  <a:cxn ang="0">
                    <a:pos x="T6" y="T7"/>
                  </a:cxn>
                  <a:cxn ang="0">
                    <a:pos x="T8" y="T9"/>
                  </a:cxn>
                </a:cxnLst>
                <a:rect l="0" t="0" r="r" b="b"/>
                <a:pathLst>
                  <a:path w="2339" h="1393">
                    <a:moveTo>
                      <a:pt x="0" y="1393"/>
                    </a:moveTo>
                    <a:cubicBezTo>
                      <a:pt x="131" y="1198"/>
                      <a:pt x="463" y="453"/>
                      <a:pt x="788" y="226"/>
                    </a:cubicBezTo>
                    <a:cubicBezTo>
                      <a:pt x="1140" y="0"/>
                      <a:pt x="1595" y="24"/>
                      <a:pt x="1950" y="29"/>
                    </a:cubicBezTo>
                    <a:cubicBezTo>
                      <a:pt x="2305" y="34"/>
                      <a:pt x="2329" y="19"/>
                      <a:pt x="2334" y="108"/>
                    </a:cubicBezTo>
                    <a:cubicBezTo>
                      <a:pt x="2339" y="197"/>
                      <a:pt x="2334" y="209"/>
                      <a:pt x="2334" y="236"/>
                    </a:cubicBezTo>
                  </a:path>
                </a:pathLst>
              </a:custGeom>
              <a:noFill/>
              <a:ln w="38160" cap="flat">
                <a:solidFill>
                  <a:srgbClr val="8C002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490" name="Freeform 10"/>
              <p:cNvSpPr>
                <a:spLocks noChangeArrowheads="1"/>
              </p:cNvSpPr>
              <p:nvPr/>
            </p:nvSpPr>
            <p:spPr bwMode="auto">
              <a:xfrm>
                <a:off x="1024" y="1615"/>
                <a:ext cx="1644" cy="653"/>
              </a:xfrm>
              <a:custGeom>
                <a:avLst/>
                <a:gdLst>
                  <a:gd name="G0" fmla="*/ 1 0 51712"/>
                  <a:gd name="G1" fmla="*/ G0 1566 1"/>
                  <a:gd name="G2" fmla="*/ G1 1 1566"/>
                  <a:gd name="G3" fmla="+- 35809 0 0"/>
                  <a:gd name="G4" fmla="*/ G3 1 655"/>
                  <a:gd name="G5" fmla="+- 49576 0 0"/>
                  <a:gd name="G6" fmla="*/ G5 1 1566"/>
                  <a:gd name="G7" fmla="+- 41229 0 0"/>
                  <a:gd name="G8" fmla="*/ G7 1 655"/>
                  <a:gd name="G9" fmla="+- 49276 0 0"/>
                  <a:gd name="G10" fmla="*/ G9 1 1566"/>
                  <a:gd name="G11" fmla="+- 9825 0 0"/>
                  <a:gd name="G12" fmla="*/ G11 1 655"/>
                  <a:gd name="G13" fmla="+- 27524 0 0"/>
                  <a:gd name="G14" fmla="*/ G13 1 1566"/>
                  <a:gd name="G15" fmla="+- 6550 0 0"/>
                  <a:gd name="G16" fmla="*/ G15 1 655"/>
                  <a:gd name="G17" fmla="+- 1566 0 0"/>
                  <a:gd name="G18" fmla="+- 655 0 0"/>
                  <a:gd name="T0" fmla="*/ 0 w 1566"/>
                  <a:gd name="T1" fmla="*/ 655 h 655"/>
                  <a:gd name="T2" fmla="*/ 492 w 1566"/>
                  <a:gd name="T3" fmla="*/ 163 h 655"/>
                  <a:gd name="T4" fmla="*/ 994 w 1566"/>
                  <a:gd name="T5" fmla="*/ 15 h 655"/>
                  <a:gd name="T6" fmla="*/ 1566 w 1566"/>
                  <a:gd name="T7" fmla="*/ 10 h 655"/>
                </a:gdLst>
                <a:ahLst/>
                <a:cxnLst>
                  <a:cxn ang="0">
                    <a:pos x="T0" y="T1"/>
                  </a:cxn>
                  <a:cxn ang="0">
                    <a:pos x="T2" y="T3"/>
                  </a:cxn>
                  <a:cxn ang="0">
                    <a:pos x="T4" y="T5"/>
                  </a:cxn>
                  <a:cxn ang="0">
                    <a:pos x="T6" y="T7"/>
                  </a:cxn>
                </a:cxnLst>
                <a:rect l="0" t="0" r="r" b="b"/>
                <a:pathLst>
                  <a:path w="1566" h="655">
                    <a:moveTo>
                      <a:pt x="0" y="655"/>
                    </a:moveTo>
                    <a:cubicBezTo>
                      <a:pt x="82" y="573"/>
                      <a:pt x="305" y="310"/>
                      <a:pt x="492" y="163"/>
                    </a:cubicBezTo>
                    <a:cubicBezTo>
                      <a:pt x="679" y="16"/>
                      <a:pt x="782" y="30"/>
                      <a:pt x="994" y="15"/>
                    </a:cubicBezTo>
                    <a:cubicBezTo>
                      <a:pt x="1206" y="0"/>
                      <a:pt x="1447" y="11"/>
                      <a:pt x="1566" y="10"/>
                    </a:cubicBezTo>
                  </a:path>
                </a:pathLst>
              </a:custGeom>
              <a:noFill/>
              <a:ln w="57240" cap="flat">
                <a:solidFill>
                  <a:srgbClr val="8C002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491" name="Freeform 11"/>
              <p:cNvSpPr>
                <a:spLocks noChangeArrowheads="1"/>
              </p:cNvSpPr>
              <p:nvPr/>
            </p:nvSpPr>
            <p:spPr bwMode="auto">
              <a:xfrm flipV="1">
                <a:off x="1024" y="2275"/>
                <a:ext cx="2337" cy="1391"/>
              </a:xfrm>
              <a:custGeom>
                <a:avLst/>
                <a:gdLst>
                  <a:gd name="G0" fmla="*/ 1 0 51712"/>
                  <a:gd name="G1" fmla="*/ G0 2339 1"/>
                  <a:gd name="G2" fmla="*/ G1 1 2339"/>
                  <a:gd name="G3" fmla="+- 39905 0 0"/>
                  <a:gd name="G4" fmla="*/ G3 1 1393"/>
                  <a:gd name="G5" fmla="+- 8124 0 0"/>
                  <a:gd name="G6" fmla="*/ G5 1 2339"/>
                  <a:gd name="G7" fmla="+- 52674 0 0"/>
                  <a:gd name="G8" fmla="*/ G7 1 1393"/>
                  <a:gd name="G9" fmla="+- 39066 0 0"/>
                  <a:gd name="G10" fmla="*/ G9 1 2339"/>
                  <a:gd name="G11" fmla="+- 40397 0 0"/>
                  <a:gd name="G12" fmla="*/ G11 1 1393"/>
                  <a:gd name="G13" fmla="+- 19738 0 0"/>
                  <a:gd name="G14" fmla="*/ G13 1 2339"/>
                  <a:gd name="G15" fmla="+- 19372 0 0"/>
                  <a:gd name="G16" fmla="*/ G15 1 1393"/>
                  <a:gd name="G17" fmla="+- 19738 0 0"/>
                  <a:gd name="G18" fmla="*/ G17 1 2339"/>
                  <a:gd name="G19" fmla="+- 1068 0 0"/>
                  <a:gd name="G20" fmla="*/ G19 1 1393"/>
                  <a:gd name="G21" fmla="+- 2339 0 0"/>
                  <a:gd name="G22" fmla="+- 1393 0 0"/>
                  <a:gd name="T0" fmla="*/ 0 w 2339"/>
                  <a:gd name="T1" fmla="*/ 1393 h 1393"/>
                  <a:gd name="T2" fmla="*/ 788 w 2339"/>
                  <a:gd name="T3" fmla="*/ 226 h 1393"/>
                  <a:gd name="T4" fmla="*/ 1950 w 2339"/>
                  <a:gd name="T5" fmla="*/ 29 h 1393"/>
                  <a:gd name="T6" fmla="*/ 2334 w 2339"/>
                  <a:gd name="T7" fmla="*/ 108 h 1393"/>
                  <a:gd name="T8" fmla="*/ 2334 w 2339"/>
                  <a:gd name="T9" fmla="*/ 236 h 1393"/>
                </a:gdLst>
                <a:ahLst/>
                <a:cxnLst>
                  <a:cxn ang="0">
                    <a:pos x="T0" y="T1"/>
                  </a:cxn>
                  <a:cxn ang="0">
                    <a:pos x="T2" y="T3"/>
                  </a:cxn>
                  <a:cxn ang="0">
                    <a:pos x="T4" y="T5"/>
                  </a:cxn>
                  <a:cxn ang="0">
                    <a:pos x="T6" y="T7"/>
                  </a:cxn>
                  <a:cxn ang="0">
                    <a:pos x="T8" y="T9"/>
                  </a:cxn>
                </a:cxnLst>
                <a:rect l="0" t="0" r="r" b="b"/>
                <a:pathLst>
                  <a:path w="2339" h="1393">
                    <a:moveTo>
                      <a:pt x="0" y="1393"/>
                    </a:moveTo>
                    <a:cubicBezTo>
                      <a:pt x="131" y="1198"/>
                      <a:pt x="463" y="453"/>
                      <a:pt x="788" y="226"/>
                    </a:cubicBezTo>
                    <a:cubicBezTo>
                      <a:pt x="1140" y="0"/>
                      <a:pt x="1595" y="24"/>
                      <a:pt x="1950" y="29"/>
                    </a:cubicBezTo>
                    <a:cubicBezTo>
                      <a:pt x="2305" y="34"/>
                      <a:pt x="2329" y="19"/>
                      <a:pt x="2334" y="108"/>
                    </a:cubicBezTo>
                    <a:cubicBezTo>
                      <a:pt x="2339" y="197"/>
                      <a:pt x="2334" y="209"/>
                      <a:pt x="2334" y="236"/>
                    </a:cubicBezTo>
                  </a:path>
                </a:pathLst>
              </a:custGeom>
              <a:noFill/>
              <a:ln w="38160" cap="flat">
                <a:solidFill>
                  <a:srgbClr val="8C002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492" name="Freeform 12"/>
              <p:cNvSpPr>
                <a:spLocks noChangeArrowheads="1"/>
              </p:cNvSpPr>
              <p:nvPr/>
            </p:nvSpPr>
            <p:spPr bwMode="auto">
              <a:xfrm flipV="1">
                <a:off x="1014" y="2274"/>
                <a:ext cx="1654" cy="653"/>
              </a:xfrm>
              <a:custGeom>
                <a:avLst/>
                <a:gdLst>
                  <a:gd name="G0" fmla="*/ 1 0 51712"/>
                  <a:gd name="G1" fmla="*/ G0 1566 1"/>
                  <a:gd name="G2" fmla="*/ G1 1 1566"/>
                  <a:gd name="G3" fmla="+- 35809 0 0"/>
                  <a:gd name="G4" fmla="*/ G3 1 655"/>
                  <a:gd name="G5" fmla="+- 49576 0 0"/>
                  <a:gd name="G6" fmla="*/ G5 1 1566"/>
                  <a:gd name="G7" fmla="+- 41229 0 0"/>
                  <a:gd name="G8" fmla="*/ G7 1 655"/>
                  <a:gd name="G9" fmla="+- 49276 0 0"/>
                  <a:gd name="G10" fmla="*/ G9 1 1566"/>
                  <a:gd name="G11" fmla="+- 9825 0 0"/>
                  <a:gd name="G12" fmla="*/ G11 1 655"/>
                  <a:gd name="G13" fmla="+- 27524 0 0"/>
                  <a:gd name="G14" fmla="*/ G13 1 1566"/>
                  <a:gd name="G15" fmla="+- 6550 0 0"/>
                  <a:gd name="G16" fmla="*/ G15 1 655"/>
                  <a:gd name="G17" fmla="+- 1566 0 0"/>
                  <a:gd name="G18" fmla="+- 655 0 0"/>
                  <a:gd name="T0" fmla="*/ 0 w 1566"/>
                  <a:gd name="T1" fmla="*/ 655 h 655"/>
                  <a:gd name="T2" fmla="*/ 492 w 1566"/>
                  <a:gd name="T3" fmla="*/ 163 h 655"/>
                  <a:gd name="T4" fmla="*/ 994 w 1566"/>
                  <a:gd name="T5" fmla="*/ 15 h 655"/>
                  <a:gd name="T6" fmla="*/ 1566 w 1566"/>
                  <a:gd name="T7" fmla="*/ 10 h 655"/>
                </a:gdLst>
                <a:ahLst/>
                <a:cxnLst>
                  <a:cxn ang="0">
                    <a:pos x="T0" y="T1"/>
                  </a:cxn>
                  <a:cxn ang="0">
                    <a:pos x="T2" y="T3"/>
                  </a:cxn>
                  <a:cxn ang="0">
                    <a:pos x="T4" y="T5"/>
                  </a:cxn>
                  <a:cxn ang="0">
                    <a:pos x="T6" y="T7"/>
                  </a:cxn>
                </a:cxnLst>
                <a:rect l="0" t="0" r="r" b="b"/>
                <a:pathLst>
                  <a:path w="1566" h="655">
                    <a:moveTo>
                      <a:pt x="0" y="655"/>
                    </a:moveTo>
                    <a:cubicBezTo>
                      <a:pt x="82" y="573"/>
                      <a:pt x="305" y="310"/>
                      <a:pt x="492" y="163"/>
                    </a:cubicBezTo>
                    <a:cubicBezTo>
                      <a:pt x="679" y="16"/>
                      <a:pt x="782" y="30"/>
                      <a:pt x="994" y="15"/>
                    </a:cubicBezTo>
                    <a:cubicBezTo>
                      <a:pt x="1206" y="0"/>
                      <a:pt x="1447" y="11"/>
                      <a:pt x="1566" y="10"/>
                    </a:cubicBezTo>
                  </a:path>
                </a:pathLst>
              </a:custGeom>
              <a:noFill/>
              <a:ln w="57240" cap="flat">
                <a:solidFill>
                  <a:srgbClr val="8C002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20493" name="Oval 13"/>
            <p:cNvSpPr>
              <a:spLocks noChangeArrowheads="1"/>
            </p:cNvSpPr>
            <p:nvPr/>
          </p:nvSpPr>
          <p:spPr bwMode="auto">
            <a:xfrm>
              <a:off x="965" y="2206"/>
              <a:ext cx="136" cy="136"/>
            </a:xfrm>
            <a:prstGeom prst="ellipse">
              <a:avLst/>
            </a:prstGeom>
            <a:solidFill>
              <a:srgbClr val="8C002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pic>
        <p:nvPicPr>
          <p:cNvPr id="20494"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6988" y="0"/>
            <a:ext cx="558800" cy="3659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1507" name="Group 3"/>
          <p:cNvGrpSpPr>
            <a:grpSpLocks/>
          </p:cNvGrpSpPr>
          <p:nvPr/>
        </p:nvGrpSpPr>
        <p:grpSpPr bwMode="auto">
          <a:xfrm>
            <a:off x="1531938" y="2151063"/>
            <a:ext cx="3787775" cy="2909887"/>
            <a:chOff x="965" y="1355"/>
            <a:chExt cx="2386" cy="1833"/>
          </a:xfrm>
        </p:grpSpPr>
        <p:sp>
          <p:nvSpPr>
            <p:cNvPr id="21508" name="Line 4"/>
            <p:cNvSpPr>
              <a:spLocks noChangeShapeType="1"/>
            </p:cNvSpPr>
            <p:nvPr/>
          </p:nvSpPr>
          <p:spPr bwMode="auto">
            <a:xfrm>
              <a:off x="1029" y="2275"/>
              <a:ext cx="1643" cy="0"/>
            </a:xfrm>
            <a:prstGeom prst="line">
              <a:avLst/>
            </a:prstGeom>
            <a:noFill/>
            <a:ln w="76320" cap="flat">
              <a:solidFill>
                <a:srgbClr val="8C00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grpSp>
          <p:nvGrpSpPr>
            <p:cNvPr id="21509" name="Group 5"/>
            <p:cNvGrpSpPr>
              <a:grpSpLocks/>
            </p:cNvGrpSpPr>
            <p:nvPr/>
          </p:nvGrpSpPr>
          <p:grpSpPr bwMode="auto">
            <a:xfrm>
              <a:off x="1014" y="1355"/>
              <a:ext cx="2337" cy="913"/>
              <a:chOff x="1014" y="1355"/>
              <a:chExt cx="2337" cy="913"/>
            </a:xfrm>
          </p:grpSpPr>
          <p:sp>
            <p:nvSpPr>
              <p:cNvPr id="21510" name="Freeform 6"/>
              <p:cNvSpPr>
                <a:spLocks noChangeArrowheads="1"/>
              </p:cNvSpPr>
              <p:nvPr/>
            </p:nvSpPr>
            <p:spPr bwMode="auto">
              <a:xfrm>
                <a:off x="1014" y="1355"/>
                <a:ext cx="2337" cy="908"/>
              </a:xfrm>
              <a:custGeom>
                <a:avLst/>
                <a:gdLst>
                  <a:gd name="G0" fmla="*/ 1 0 51712"/>
                  <a:gd name="G1" fmla="*/ G0 2339 1"/>
                  <a:gd name="G2" fmla="*/ G1 1 2339"/>
                  <a:gd name="G3" fmla="+- 39905 0 0"/>
                  <a:gd name="G4" fmla="*/ G3 1 1393"/>
                  <a:gd name="G5" fmla="+- 8124 0 0"/>
                  <a:gd name="G6" fmla="*/ G5 1 2339"/>
                  <a:gd name="G7" fmla="+- 52674 0 0"/>
                  <a:gd name="G8" fmla="*/ G7 1 1393"/>
                  <a:gd name="G9" fmla="+- 39066 0 0"/>
                  <a:gd name="G10" fmla="*/ G9 1 2339"/>
                  <a:gd name="G11" fmla="+- 40397 0 0"/>
                  <a:gd name="G12" fmla="*/ G11 1 1393"/>
                  <a:gd name="G13" fmla="+- 19738 0 0"/>
                  <a:gd name="G14" fmla="*/ G13 1 2339"/>
                  <a:gd name="G15" fmla="+- 19372 0 0"/>
                  <a:gd name="G16" fmla="*/ G15 1 1393"/>
                  <a:gd name="G17" fmla="+- 19738 0 0"/>
                  <a:gd name="G18" fmla="*/ G17 1 2339"/>
                  <a:gd name="G19" fmla="+- 1068 0 0"/>
                  <a:gd name="G20" fmla="*/ G19 1 1393"/>
                  <a:gd name="G21" fmla="+- 2339 0 0"/>
                  <a:gd name="G22" fmla="+- 1393 0 0"/>
                  <a:gd name="T0" fmla="*/ 0 w 2339"/>
                  <a:gd name="T1" fmla="*/ 1393 h 1393"/>
                  <a:gd name="T2" fmla="*/ 788 w 2339"/>
                  <a:gd name="T3" fmla="*/ 226 h 1393"/>
                  <a:gd name="T4" fmla="*/ 1950 w 2339"/>
                  <a:gd name="T5" fmla="*/ 29 h 1393"/>
                  <a:gd name="T6" fmla="*/ 2334 w 2339"/>
                  <a:gd name="T7" fmla="*/ 108 h 1393"/>
                  <a:gd name="T8" fmla="*/ 2334 w 2339"/>
                  <a:gd name="T9" fmla="*/ 236 h 1393"/>
                </a:gdLst>
                <a:ahLst/>
                <a:cxnLst>
                  <a:cxn ang="0">
                    <a:pos x="T0" y="T1"/>
                  </a:cxn>
                  <a:cxn ang="0">
                    <a:pos x="T2" y="T3"/>
                  </a:cxn>
                  <a:cxn ang="0">
                    <a:pos x="T4" y="T5"/>
                  </a:cxn>
                  <a:cxn ang="0">
                    <a:pos x="T6" y="T7"/>
                  </a:cxn>
                  <a:cxn ang="0">
                    <a:pos x="T8" y="T9"/>
                  </a:cxn>
                </a:cxnLst>
                <a:rect l="0" t="0" r="r" b="b"/>
                <a:pathLst>
                  <a:path w="2339" h="1393">
                    <a:moveTo>
                      <a:pt x="0" y="1393"/>
                    </a:moveTo>
                    <a:cubicBezTo>
                      <a:pt x="131" y="1198"/>
                      <a:pt x="463" y="453"/>
                      <a:pt x="788" y="226"/>
                    </a:cubicBezTo>
                    <a:cubicBezTo>
                      <a:pt x="1140" y="0"/>
                      <a:pt x="1595" y="24"/>
                      <a:pt x="1950" y="29"/>
                    </a:cubicBezTo>
                    <a:cubicBezTo>
                      <a:pt x="2305" y="34"/>
                      <a:pt x="2329" y="19"/>
                      <a:pt x="2334" y="108"/>
                    </a:cubicBezTo>
                    <a:cubicBezTo>
                      <a:pt x="2339" y="197"/>
                      <a:pt x="2334" y="209"/>
                      <a:pt x="2334" y="236"/>
                    </a:cubicBezTo>
                  </a:path>
                </a:pathLst>
              </a:custGeom>
              <a:noFill/>
              <a:ln w="38160" cap="flat">
                <a:solidFill>
                  <a:srgbClr val="8C002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1511" name="Freeform 7"/>
              <p:cNvSpPr>
                <a:spLocks noChangeArrowheads="1"/>
              </p:cNvSpPr>
              <p:nvPr/>
            </p:nvSpPr>
            <p:spPr bwMode="auto">
              <a:xfrm>
                <a:off x="1024" y="1758"/>
                <a:ext cx="2032" cy="510"/>
              </a:xfrm>
              <a:custGeom>
                <a:avLst/>
                <a:gdLst>
                  <a:gd name="G0" fmla="*/ 1 0 51712"/>
                  <a:gd name="G1" fmla="*/ G0 1566 1"/>
                  <a:gd name="G2" fmla="*/ G1 1 1566"/>
                  <a:gd name="G3" fmla="+- 35809 0 0"/>
                  <a:gd name="G4" fmla="*/ G3 1 655"/>
                  <a:gd name="G5" fmla="+- 49576 0 0"/>
                  <a:gd name="G6" fmla="*/ G5 1 1566"/>
                  <a:gd name="G7" fmla="+- 41229 0 0"/>
                  <a:gd name="G8" fmla="*/ G7 1 655"/>
                  <a:gd name="G9" fmla="+- 49276 0 0"/>
                  <a:gd name="G10" fmla="*/ G9 1 1566"/>
                  <a:gd name="G11" fmla="+- 9825 0 0"/>
                  <a:gd name="G12" fmla="*/ G11 1 655"/>
                  <a:gd name="G13" fmla="+- 27524 0 0"/>
                  <a:gd name="G14" fmla="*/ G13 1 1566"/>
                  <a:gd name="G15" fmla="+- 6550 0 0"/>
                  <a:gd name="G16" fmla="*/ G15 1 655"/>
                  <a:gd name="G17" fmla="+- 1566 0 0"/>
                  <a:gd name="G18" fmla="+- 655 0 0"/>
                  <a:gd name="T0" fmla="*/ 0 w 1566"/>
                  <a:gd name="T1" fmla="*/ 655 h 655"/>
                  <a:gd name="T2" fmla="*/ 492 w 1566"/>
                  <a:gd name="T3" fmla="*/ 163 h 655"/>
                  <a:gd name="T4" fmla="*/ 994 w 1566"/>
                  <a:gd name="T5" fmla="*/ 15 h 655"/>
                  <a:gd name="T6" fmla="*/ 1566 w 1566"/>
                  <a:gd name="T7" fmla="*/ 10 h 655"/>
                </a:gdLst>
                <a:ahLst/>
                <a:cxnLst>
                  <a:cxn ang="0">
                    <a:pos x="T0" y="T1"/>
                  </a:cxn>
                  <a:cxn ang="0">
                    <a:pos x="T2" y="T3"/>
                  </a:cxn>
                  <a:cxn ang="0">
                    <a:pos x="T4" y="T5"/>
                  </a:cxn>
                  <a:cxn ang="0">
                    <a:pos x="T6" y="T7"/>
                  </a:cxn>
                </a:cxnLst>
                <a:rect l="0" t="0" r="r" b="b"/>
                <a:pathLst>
                  <a:path w="1566" h="655">
                    <a:moveTo>
                      <a:pt x="0" y="655"/>
                    </a:moveTo>
                    <a:cubicBezTo>
                      <a:pt x="82" y="573"/>
                      <a:pt x="305" y="310"/>
                      <a:pt x="492" y="163"/>
                    </a:cubicBezTo>
                    <a:cubicBezTo>
                      <a:pt x="679" y="16"/>
                      <a:pt x="782" y="30"/>
                      <a:pt x="994" y="15"/>
                    </a:cubicBezTo>
                    <a:cubicBezTo>
                      <a:pt x="1206" y="0"/>
                      <a:pt x="1447" y="11"/>
                      <a:pt x="1566" y="10"/>
                    </a:cubicBezTo>
                  </a:path>
                </a:pathLst>
              </a:custGeom>
              <a:noFill/>
              <a:ln w="57240" cap="flat">
                <a:solidFill>
                  <a:srgbClr val="8C002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21512" name="Oval 8"/>
            <p:cNvSpPr>
              <a:spLocks noChangeArrowheads="1"/>
            </p:cNvSpPr>
            <p:nvPr/>
          </p:nvSpPr>
          <p:spPr bwMode="auto">
            <a:xfrm>
              <a:off x="965" y="2206"/>
              <a:ext cx="136" cy="136"/>
            </a:xfrm>
            <a:prstGeom prst="ellipse">
              <a:avLst/>
            </a:prstGeom>
            <a:solidFill>
              <a:srgbClr val="8C002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nvGrpSpPr>
            <p:cNvPr id="21513" name="Group 9"/>
            <p:cNvGrpSpPr>
              <a:grpSpLocks/>
            </p:cNvGrpSpPr>
            <p:nvPr/>
          </p:nvGrpSpPr>
          <p:grpSpPr bwMode="auto">
            <a:xfrm>
              <a:off x="1014" y="2275"/>
              <a:ext cx="2337" cy="913"/>
              <a:chOff x="1014" y="2275"/>
              <a:chExt cx="2337" cy="913"/>
            </a:xfrm>
          </p:grpSpPr>
          <p:sp>
            <p:nvSpPr>
              <p:cNvPr id="21514" name="Freeform 10"/>
              <p:cNvSpPr>
                <a:spLocks noChangeArrowheads="1"/>
              </p:cNvSpPr>
              <p:nvPr/>
            </p:nvSpPr>
            <p:spPr bwMode="auto">
              <a:xfrm>
                <a:off x="1014" y="2275"/>
                <a:ext cx="2337" cy="908"/>
              </a:xfrm>
              <a:custGeom>
                <a:avLst/>
                <a:gdLst>
                  <a:gd name="G0" fmla="*/ 1 0 51712"/>
                  <a:gd name="G1" fmla="*/ G0 2339 1"/>
                  <a:gd name="G2" fmla="*/ G1 1 2339"/>
                  <a:gd name="G3" fmla="+- 39905 0 0"/>
                  <a:gd name="G4" fmla="*/ G3 1 1393"/>
                  <a:gd name="G5" fmla="+- 8124 0 0"/>
                  <a:gd name="G6" fmla="*/ G5 1 2339"/>
                  <a:gd name="G7" fmla="+- 52674 0 0"/>
                  <a:gd name="G8" fmla="*/ G7 1 1393"/>
                  <a:gd name="G9" fmla="+- 39066 0 0"/>
                  <a:gd name="G10" fmla="*/ G9 1 2339"/>
                  <a:gd name="G11" fmla="+- 40397 0 0"/>
                  <a:gd name="G12" fmla="*/ G11 1 1393"/>
                  <a:gd name="G13" fmla="+- 19738 0 0"/>
                  <a:gd name="G14" fmla="*/ G13 1 2339"/>
                  <a:gd name="G15" fmla="+- 19372 0 0"/>
                  <a:gd name="G16" fmla="*/ G15 1 1393"/>
                  <a:gd name="G17" fmla="+- 19738 0 0"/>
                  <a:gd name="G18" fmla="*/ G17 1 2339"/>
                  <a:gd name="G19" fmla="+- 1068 0 0"/>
                  <a:gd name="G20" fmla="*/ G19 1 1393"/>
                  <a:gd name="G21" fmla="+- 2339 0 0"/>
                  <a:gd name="G22" fmla="+- 1393 0 0"/>
                  <a:gd name="T0" fmla="*/ 0 w 2339"/>
                  <a:gd name="T1" fmla="*/ 1393 h 1393"/>
                  <a:gd name="T2" fmla="*/ 788 w 2339"/>
                  <a:gd name="T3" fmla="*/ 226 h 1393"/>
                  <a:gd name="T4" fmla="*/ 1950 w 2339"/>
                  <a:gd name="T5" fmla="*/ 29 h 1393"/>
                  <a:gd name="T6" fmla="*/ 2334 w 2339"/>
                  <a:gd name="T7" fmla="*/ 108 h 1393"/>
                  <a:gd name="T8" fmla="*/ 2334 w 2339"/>
                  <a:gd name="T9" fmla="*/ 236 h 1393"/>
                </a:gdLst>
                <a:ahLst/>
                <a:cxnLst>
                  <a:cxn ang="0">
                    <a:pos x="T0" y="T1"/>
                  </a:cxn>
                  <a:cxn ang="0">
                    <a:pos x="T2" y="T3"/>
                  </a:cxn>
                  <a:cxn ang="0">
                    <a:pos x="T4" y="T5"/>
                  </a:cxn>
                  <a:cxn ang="0">
                    <a:pos x="T6" y="T7"/>
                  </a:cxn>
                  <a:cxn ang="0">
                    <a:pos x="T8" y="T9"/>
                  </a:cxn>
                </a:cxnLst>
                <a:rect l="0" t="0" r="r" b="b"/>
                <a:pathLst>
                  <a:path w="2339" h="1393">
                    <a:moveTo>
                      <a:pt x="0" y="1393"/>
                    </a:moveTo>
                    <a:cubicBezTo>
                      <a:pt x="131" y="1198"/>
                      <a:pt x="463" y="453"/>
                      <a:pt x="788" y="226"/>
                    </a:cubicBezTo>
                    <a:cubicBezTo>
                      <a:pt x="1140" y="0"/>
                      <a:pt x="1595" y="24"/>
                      <a:pt x="1950" y="29"/>
                    </a:cubicBezTo>
                    <a:cubicBezTo>
                      <a:pt x="2305" y="34"/>
                      <a:pt x="2329" y="19"/>
                      <a:pt x="2334" y="108"/>
                    </a:cubicBezTo>
                    <a:cubicBezTo>
                      <a:pt x="2339" y="197"/>
                      <a:pt x="2334" y="209"/>
                      <a:pt x="2334" y="236"/>
                    </a:cubicBezTo>
                  </a:path>
                </a:pathLst>
              </a:custGeom>
              <a:noFill/>
              <a:ln w="38160" cap="flat">
                <a:solidFill>
                  <a:srgbClr val="8C002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1515" name="Freeform 11"/>
              <p:cNvSpPr>
                <a:spLocks noChangeArrowheads="1"/>
              </p:cNvSpPr>
              <p:nvPr/>
            </p:nvSpPr>
            <p:spPr bwMode="auto">
              <a:xfrm>
                <a:off x="1024" y="2678"/>
                <a:ext cx="2032" cy="510"/>
              </a:xfrm>
              <a:custGeom>
                <a:avLst/>
                <a:gdLst>
                  <a:gd name="G0" fmla="*/ 1 0 51712"/>
                  <a:gd name="G1" fmla="*/ G0 1566 1"/>
                  <a:gd name="G2" fmla="*/ G1 1 1566"/>
                  <a:gd name="G3" fmla="+- 35809 0 0"/>
                  <a:gd name="G4" fmla="*/ G3 1 655"/>
                  <a:gd name="G5" fmla="+- 49576 0 0"/>
                  <a:gd name="G6" fmla="*/ G5 1 1566"/>
                  <a:gd name="G7" fmla="+- 41229 0 0"/>
                  <a:gd name="G8" fmla="*/ G7 1 655"/>
                  <a:gd name="G9" fmla="+- 49276 0 0"/>
                  <a:gd name="G10" fmla="*/ G9 1 1566"/>
                  <a:gd name="G11" fmla="+- 9825 0 0"/>
                  <a:gd name="G12" fmla="*/ G11 1 655"/>
                  <a:gd name="G13" fmla="+- 27524 0 0"/>
                  <a:gd name="G14" fmla="*/ G13 1 1566"/>
                  <a:gd name="G15" fmla="+- 6550 0 0"/>
                  <a:gd name="G16" fmla="*/ G15 1 655"/>
                  <a:gd name="G17" fmla="+- 1566 0 0"/>
                  <a:gd name="G18" fmla="+- 655 0 0"/>
                  <a:gd name="T0" fmla="*/ 0 w 1566"/>
                  <a:gd name="T1" fmla="*/ 655 h 655"/>
                  <a:gd name="T2" fmla="*/ 492 w 1566"/>
                  <a:gd name="T3" fmla="*/ 163 h 655"/>
                  <a:gd name="T4" fmla="*/ 994 w 1566"/>
                  <a:gd name="T5" fmla="*/ 15 h 655"/>
                  <a:gd name="T6" fmla="*/ 1566 w 1566"/>
                  <a:gd name="T7" fmla="*/ 10 h 655"/>
                </a:gdLst>
                <a:ahLst/>
                <a:cxnLst>
                  <a:cxn ang="0">
                    <a:pos x="T0" y="T1"/>
                  </a:cxn>
                  <a:cxn ang="0">
                    <a:pos x="T2" y="T3"/>
                  </a:cxn>
                  <a:cxn ang="0">
                    <a:pos x="T4" y="T5"/>
                  </a:cxn>
                  <a:cxn ang="0">
                    <a:pos x="T6" y="T7"/>
                  </a:cxn>
                </a:cxnLst>
                <a:rect l="0" t="0" r="r" b="b"/>
                <a:pathLst>
                  <a:path w="1566" h="655">
                    <a:moveTo>
                      <a:pt x="0" y="655"/>
                    </a:moveTo>
                    <a:cubicBezTo>
                      <a:pt x="82" y="573"/>
                      <a:pt x="305" y="310"/>
                      <a:pt x="492" y="163"/>
                    </a:cubicBezTo>
                    <a:cubicBezTo>
                      <a:pt x="679" y="16"/>
                      <a:pt x="782" y="30"/>
                      <a:pt x="994" y="15"/>
                    </a:cubicBezTo>
                    <a:cubicBezTo>
                      <a:pt x="1206" y="0"/>
                      <a:pt x="1447" y="11"/>
                      <a:pt x="1566" y="10"/>
                    </a:cubicBezTo>
                  </a:path>
                </a:pathLst>
              </a:custGeom>
              <a:noFill/>
              <a:ln w="57240" cap="flat">
                <a:solidFill>
                  <a:srgbClr val="8C002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grpSp>
      <p:pic>
        <p:nvPicPr>
          <p:cNvPr id="2151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6988" y="0"/>
            <a:ext cx="558800" cy="3659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17" name="AutoShape 13"/>
          <p:cNvSpPr>
            <a:spLocks noChangeArrowheads="1"/>
          </p:cNvSpPr>
          <p:nvPr/>
        </p:nvSpPr>
        <p:spPr bwMode="auto">
          <a:xfrm rot="360000">
            <a:off x="206375" y="5122863"/>
            <a:ext cx="4319588" cy="1346200"/>
          </a:xfrm>
          <a:prstGeom prst="roundRect">
            <a:avLst>
              <a:gd name="adj" fmla="val 16667"/>
            </a:avLst>
          </a:prstGeom>
          <a:solidFill>
            <a:srgbClr val="00AEE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12000" tIns="180000" rIns="180000" bIns="180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hangingPunct="1">
              <a:spcAft>
                <a:spcPts val="600"/>
              </a:spcAft>
              <a:buClrTx/>
              <a:buFontTx/>
              <a:buNone/>
            </a:pPr>
            <a:r>
              <a:rPr lang="en-GB" altLang="it-IT" sz="2400" b="1"/>
              <a:t>Effetto di bordo</a:t>
            </a:r>
          </a:p>
          <a:p>
            <a:pPr hangingPunct="1">
              <a:spcAft>
                <a:spcPts val="600"/>
              </a:spcAft>
              <a:buClrTx/>
              <a:buFontTx/>
              <a:buNone/>
            </a:pPr>
            <a:r>
              <a:rPr lang="en-GB" altLang="it-IT" sz="2400"/>
              <a:t>Alta densità di corrente! Pericolo ustioni!</a:t>
            </a:r>
          </a:p>
        </p:txBody>
      </p:sp>
      <p:grpSp>
        <p:nvGrpSpPr>
          <p:cNvPr id="21518" name="Group 14"/>
          <p:cNvGrpSpPr>
            <a:grpSpLocks/>
          </p:cNvGrpSpPr>
          <p:nvPr/>
        </p:nvGrpSpPr>
        <p:grpSpPr bwMode="auto">
          <a:xfrm>
            <a:off x="3060700" y="-455613"/>
            <a:ext cx="6270625" cy="6022976"/>
            <a:chOff x="1928" y="-287"/>
            <a:chExt cx="3950" cy="3794"/>
          </a:xfrm>
        </p:grpSpPr>
        <p:sp>
          <p:nvSpPr>
            <p:cNvPr id="21519" name="Rectangle 15"/>
            <p:cNvSpPr>
              <a:spLocks noChangeArrowheads="1"/>
            </p:cNvSpPr>
            <p:nvPr/>
          </p:nvSpPr>
          <p:spPr bwMode="auto">
            <a:xfrm rot="2700000">
              <a:off x="3986" y="2642"/>
              <a:ext cx="2169" cy="115"/>
            </a:xfrm>
            <a:prstGeom prst="rect">
              <a:avLst/>
            </a:prstGeom>
            <a:gradFill rotWithShape="0">
              <a:gsLst>
                <a:gs pos="0">
                  <a:srgbClr val="333333"/>
                </a:gs>
                <a:gs pos="100000">
                  <a:srgbClr val="FFFFFF"/>
                </a:gs>
              </a:gsLst>
              <a:lin ang="135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pic>
          <p:nvPicPr>
            <p:cNvPr id="2152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700000">
              <a:off x="2892" y="-220"/>
              <a:ext cx="1591" cy="33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21521"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2238" y="3490913"/>
            <a:ext cx="1438275" cy="1292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6" name="Text Box 2"/>
          <p:cNvSpPr txBox="1">
            <a:spLocks noChangeArrowheads="1"/>
          </p:cNvSpPr>
          <p:nvPr/>
        </p:nvSpPr>
        <p:spPr bwMode="auto">
          <a:xfrm>
            <a:off x="360363" y="468313"/>
            <a:ext cx="8423275"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buClrTx/>
              <a:buFontTx/>
              <a:buNone/>
            </a:pPr>
            <a:r>
              <a:rPr lang="en-GB" altLang="it-IT" sz="3200" dirty="0" err="1">
                <a:solidFill>
                  <a:srgbClr val="00AEEF"/>
                </a:solidFill>
              </a:rPr>
              <a:t>Orientamento</a:t>
            </a:r>
            <a:r>
              <a:rPr lang="en-GB" altLang="it-IT" sz="3200" dirty="0">
                <a:solidFill>
                  <a:srgbClr val="00AEEF"/>
                </a:solidFill>
              </a:rPr>
              <a:t> </a:t>
            </a:r>
            <a:r>
              <a:rPr lang="en-GB" altLang="it-IT" sz="3200" b="1" dirty="0">
                <a:solidFill>
                  <a:srgbClr val="00AEEF"/>
                </a:solidFill>
              </a:rPr>
              <a:t>non</a:t>
            </a:r>
            <a:r>
              <a:rPr lang="en-GB" altLang="it-IT" sz="3200" dirty="0">
                <a:solidFill>
                  <a:srgbClr val="00AEEF"/>
                </a:solidFill>
              </a:rPr>
              <a:t> </a:t>
            </a:r>
            <a:r>
              <a:rPr lang="en-GB" altLang="it-IT" sz="3200" dirty="0" err="1">
                <a:solidFill>
                  <a:srgbClr val="00AEEF"/>
                </a:solidFill>
              </a:rPr>
              <a:t>corretto</a:t>
            </a:r>
            <a:r>
              <a:rPr lang="en-GB" altLang="it-IT" sz="3200" dirty="0">
                <a:solidFill>
                  <a:srgbClr val="00AEEF"/>
                </a:solidFill>
              </a:rPr>
              <a:t> </a:t>
            </a:r>
            <a:r>
              <a:rPr lang="en-GB" altLang="it-IT" sz="3200" dirty="0" err="1">
                <a:solidFill>
                  <a:srgbClr val="00AEEF"/>
                </a:solidFill>
              </a:rPr>
              <a:t>della</a:t>
            </a:r>
            <a:r>
              <a:rPr lang="en-GB" altLang="it-IT" sz="3200" dirty="0">
                <a:solidFill>
                  <a:srgbClr val="00AEEF"/>
                </a:solidFill>
              </a:rPr>
              <a:t> </a:t>
            </a:r>
            <a:r>
              <a:rPr lang="en-GB" altLang="it-IT" sz="3200" dirty="0" err="1">
                <a:solidFill>
                  <a:srgbClr val="00AEEF"/>
                </a:solidFill>
              </a:rPr>
              <a:t>piastra</a:t>
            </a:r>
            <a:endParaRPr lang="en-GB" altLang="it-IT" sz="3200" dirty="0">
              <a:solidFill>
                <a:srgbClr val="00AEEF"/>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2529" name="Group 1"/>
          <p:cNvGrpSpPr>
            <a:grpSpLocks/>
          </p:cNvGrpSpPr>
          <p:nvPr/>
        </p:nvGrpSpPr>
        <p:grpSpPr bwMode="auto">
          <a:xfrm>
            <a:off x="5629275" y="2330450"/>
            <a:ext cx="4995863" cy="2012950"/>
            <a:chOff x="3546" y="1468"/>
            <a:chExt cx="3147" cy="1268"/>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6" y="1468"/>
              <a:ext cx="3147" cy="12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3" y="1646"/>
              <a:ext cx="1603" cy="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2532" name="Line 4"/>
          <p:cNvSpPr>
            <a:spLocks noChangeShapeType="1"/>
          </p:cNvSpPr>
          <p:nvPr/>
        </p:nvSpPr>
        <p:spPr bwMode="auto">
          <a:xfrm>
            <a:off x="434975" y="5819775"/>
            <a:ext cx="10190163" cy="1588"/>
          </a:xfrm>
          <a:prstGeom prst="line">
            <a:avLst/>
          </a:prstGeom>
          <a:noFill/>
          <a:ln w="324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pic>
        <p:nvPicPr>
          <p:cNvPr id="2253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650" y="596900"/>
            <a:ext cx="3059113" cy="5624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4" name="Oval 6"/>
          <p:cNvSpPr>
            <a:spLocks noChangeArrowheads="1"/>
          </p:cNvSpPr>
          <p:nvPr/>
        </p:nvSpPr>
        <p:spPr bwMode="auto">
          <a:xfrm>
            <a:off x="2522538" y="2479675"/>
            <a:ext cx="204787" cy="153988"/>
          </a:xfrm>
          <a:prstGeom prst="ellipse">
            <a:avLst/>
          </a:prstGeom>
          <a:solidFill>
            <a:srgbClr val="FFE6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2535" name="Freeform 7"/>
          <p:cNvSpPr>
            <a:spLocks/>
          </p:cNvSpPr>
          <p:nvPr/>
        </p:nvSpPr>
        <p:spPr bwMode="auto">
          <a:xfrm rot="20220000">
            <a:off x="2303463" y="2487613"/>
            <a:ext cx="174625" cy="212725"/>
          </a:xfrm>
          <a:custGeom>
            <a:avLst/>
            <a:gdLst>
              <a:gd name="G0" fmla="+- 5550 0 0"/>
              <a:gd name="G1" fmla="*/ G0 1 75"/>
              <a:gd name="G2" fmla="+- 2964 0 0"/>
              <a:gd name="G3" fmla="*/ G2 1 114"/>
              <a:gd name="G4" fmla="+- 1050 0 0"/>
              <a:gd name="G5" fmla="*/ G4 1 75"/>
              <a:gd name="G6" fmla="+- 6498 0 0"/>
              <a:gd name="G7" fmla="*/ G6 1 114"/>
              <a:gd name="G8" fmla="+- 5625 0 0"/>
              <a:gd name="G9" fmla="*/ G8 1 75"/>
              <a:gd name="G10" fmla="+- 12540 0 0"/>
              <a:gd name="G11" fmla="*/ G10 1 114"/>
              <a:gd name="G12" fmla="+- 75 0 0"/>
              <a:gd name="G13" fmla="+- 114 0 0"/>
              <a:gd name="T0" fmla="*/ 74 w 75"/>
              <a:gd name="T1" fmla="*/ 26 h 114"/>
              <a:gd name="T2" fmla="*/ 14 w 75"/>
              <a:gd name="T3" fmla="*/ 57 h 114"/>
              <a:gd name="T4" fmla="*/ 75 w 75"/>
              <a:gd name="T5" fmla="*/ 110 h 114"/>
            </a:gdLst>
            <a:ahLst/>
            <a:cxnLst>
              <a:cxn ang="0">
                <a:pos x="T0" y="T1"/>
              </a:cxn>
              <a:cxn ang="0">
                <a:pos x="T2" y="T3"/>
              </a:cxn>
              <a:cxn ang="0">
                <a:pos x="T4" y="T5"/>
              </a:cxn>
            </a:cxnLst>
            <a:rect l="0" t="0" r="r" b="b"/>
            <a:pathLst>
              <a:path w="75" h="114">
                <a:moveTo>
                  <a:pt x="74" y="26"/>
                </a:moveTo>
                <a:cubicBezTo>
                  <a:pt x="64" y="31"/>
                  <a:pt x="28" y="0"/>
                  <a:pt x="14" y="57"/>
                </a:cubicBezTo>
                <a:cubicBezTo>
                  <a:pt x="0" y="114"/>
                  <a:pt x="62" y="99"/>
                  <a:pt x="75" y="110"/>
                </a:cubicBezTo>
              </a:path>
            </a:pathLst>
          </a:custGeom>
          <a:noFill/>
          <a:ln w="28440" cap="flat">
            <a:solidFill>
              <a:srgbClr val="AA0032"/>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nvGrpSpPr>
          <p:cNvPr id="22536" name="Group 8"/>
          <p:cNvGrpSpPr>
            <a:grpSpLocks/>
          </p:cNvGrpSpPr>
          <p:nvPr/>
        </p:nvGrpSpPr>
        <p:grpSpPr bwMode="auto">
          <a:xfrm>
            <a:off x="2470150" y="1709738"/>
            <a:ext cx="7856538" cy="1370012"/>
            <a:chOff x="1556" y="1077"/>
            <a:chExt cx="4949" cy="863"/>
          </a:xfrm>
        </p:grpSpPr>
        <p:pic>
          <p:nvPicPr>
            <p:cNvPr id="2253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180000">
              <a:off x="1565" y="1213"/>
              <a:ext cx="2227" cy="2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2538" name="Group 10"/>
            <p:cNvGrpSpPr>
              <a:grpSpLocks/>
            </p:cNvGrpSpPr>
            <p:nvPr/>
          </p:nvGrpSpPr>
          <p:grpSpPr bwMode="auto">
            <a:xfrm>
              <a:off x="3567" y="1105"/>
              <a:ext cx="2938" cy="835"/>
              <a:chOff x="3567" y="1105"/>
              <a:chExt cx="2938" cy="835"/>
            </a:xfrm>
          </p:grpSpPr>
          <p:grpSp>
            <p:nvGrpSpPr>
              <p:cNvPr id="22539" name="Group 11"/>
              <p:cNvGrpSpPr>
                <a:grpSpLocks/>
              </p:cNvGrpSpPr>
              <p:nvPr/>
            </p:nvGrpSpPr>
            <p:grpSpPr bwMode="auto">
              <a:xfrm>
                <a:off x="6373" y="1771"/>
                <a:ext cx="132" cy="170"/>
                <a:chOff x="6373" y="1771"/>
                <a:chExt cx="132" cy="170"/>
              </a:xfrm>
            </p:grpSpPr>
            <p:sp>
              <p:nvSpPr>
                <p:cNvPr id="22540" name="Oval 12"/>
                <p:cNvSpPr>
                  <a:spLocks noChangeArrowheads="1"/>
                </p:cNvSpPr>
                <p:nvPr/>
              </p:nvSpPr>
              <p:spPr bwMode="auto">
                <a:xfrm>
                  <a:off x="6373" y="1821"/>
                  <a:ext cx="132" cy="120"/>
                </a:xfrm>
                <a:prstGeom prst="ellipse">
                  <a:avLst/>
                </a:prstGeom>
                <a:gradFill rotWithShape="0">
                  <a:gsLst>
                    <a:gs pos="0">
                      <a:srgbClr val="595959"/>
                    </a:gs>
                    <a:gs pos="100000">
                      <a:srgbClr val="00000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2541" name="Rectangle 13"/>
                <p:cNvSpPr>
                  <a:spLocks noChangeArrowheads="1"/>
                </p:cNvSpPr>
                <p:nvPr/>
              </p:nvSpPr>
              <p:spPr bwMode="auto">
                <a:xfrm>
                  <a:off x="6373" y="1817"/>
                  <a:ext cx="132" cy="68"/>
                </a:xfrm>
                <a:prstGeom prst="rect">
                  <a:avLst/>
                </a:prstGeom>
                <a:gradFill rotWithShape="0">
                  <a:gsLst>
                    <a:gs pos="0">
                      <a:srgbClr val="595959"/>
                    </a:gs>
                    <a:gs pos="100000">
                      <a:srgbClr val="00000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2542" name="Oval 14"/>
                <p:cNvSpPr>
                  <a:spLocks noChangeArrowheads="1"/>
                </p:cNvSpPr>
                <p:nvPr/>
              </p:nvSpPr>
              <p:spPr bwMode="auto">
                <a:xfrm>
                  <a:off x="6373" y="1771"/>
                  <a:ext cx="132" cy="120"/>
                </a:xfrm>
                <a:prstGeom prst="ellipse">
                  <a:avLst/>
                </a:prstGeom>
                <a:gradFill rotWithShape="0">
                  <a:gsLst>
                    <a:gs pos="0">
                      <a:srgbClr val="000000"/>
                    </a:gs>
                    <a:gs pos="100000">
                      <a:srgbClr val="595959"/>
                    </a:gs>
                  </a:gsLst>
                  <a:path path="shape">
                    <a:fillToRect l="50000" t="50000" r="50000" b="50000"/>
                  </a:path>
                </a:gra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22544" name="AutoShape 16"/>
              <p:cNvSpPr>
                <a:spLocks noChangeArrowheads="1"/>
              </p:cNvSpPr>
              <p:nvPr/>
            </p:nvSpPr>
            <p:spPr bwMode="auto">
              <a:xfrm rot="21000000">
                <a:off x="3572" y="1197"/>
                <a:ext cx="436" cy="98"/>
              </a:xfrm>
              <a:prstGeom prst="roundRect">
                <a:avLst>
                  <a:gd name="adj" fmla="val 16667"/>
                </a:avLst>
              </a:prstGeom>
              <a:gradFill rotWithShape="0">
                <a:gsLst>
                  <a:gs pos="0">
                    <a:srgbClr val="4D4D4D"/>
                  </a:gs>
                  <a:gs pos="100000">
                    <a:srgbClr val="000000"/>
                  </a:gs>
                </a:gsLst>
                <a:lin ang="16775999"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grpSp>
      <p:sp>
        <p:nvSpPr>
          <p:cNvPr id="22545" name="Text Box 17"/>
          <p:cNvSpPr txBox="1">
            <a:spLocks noChangeArrowheads="1"/>
          </p:cNvSpPr>
          <p:nvPr/>
        </p:nvSpPr>
        <p:spPr bwMode="auto">
          <a:xfrm>
            <a:off x="360363" y="188913"/>
            <a:ext cx="8423275"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buClrTx/>
              <a:buFontTx/>
              <a:buNone/>
            </a:pPr>
            <a:r>
              <a:rPr lang="en-GB" altLang="it-IT" sz="3200">
                <a:solidFill>
                  <a:srgbClr val="00AEEF"/>
                </a:solidFill>
              </a:rPr>
              <a:t>Tecnologia bipolare</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1393825" y="1174750"/>
            <a:ext cx="9145588" cy="5118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buClrTx/>
              <a:buFontTx/>
              <a:buNone/>
            </a:pPr>
            <a:r>
              <a:rPr lang="en-GB" altLang="it-IT" sz="2200">
                <a:latin typeface="Arial" panose="020B0604020202020204" pitchFamily="34" charset="0"/>
              </a:rPr>
              <a:t>Le ESU permettono di selezionare diversi  programmi di lavoro, che indicano:</a:t>
            </a:r>
          </a:p>
          <a:p>
            <a:pPr>
              <a:buClrTx/>
              <a:buFontTx/>
              <a:buNone/>
            </a:pPr>
            <a:r>
              <a:rPr lang="en-GB" altLang="it-IT" sz="2200">
                <a:latin typeface="Arial" panose="020B0604020202020204" pitchFamily="34" charset="0"/>
              </a:rPr>
              <a:t> </a:t>
            </a:r>
          </a:p>
          <a:p>
            <a:pPr>
              <a:buClrTx/>
              <a:buFontTx/>
              <a:buNone/>
            </a:pPr>
            <a:r>
              <a:rPr lang="en-GB" altLang="it-IT" sz="2200">
                <a:latin typeface="Arial" panose="020B0604020202020204" pitchFamily="34" charset="0"/>
              </a:rPr>
              <a:t> il tipo di corrente erogata (es. taglio puro, coagulazione)</a:t>
            </a:r>
          </a:p>
          <a:p>
            <a:pPr>
              <a:buClrTx/>
              <a:buFontTx/>
              <a:buNone/>
            </a:pPr>
            <a:r>
              <a:rPr lang="en-GB" altLang="it-IT" sz="2200">
                <a:latin typeface="Arial" panose="020B0604020202020204" pitchFamily="34" charset="0"/>
              </a:rPr>
              <a:t> l'applicazione clinica specifica (es. polipectomia, sfinterotomia) nelle quali, in diversa proporzione a seconda del caso, l'effetto di taglio e coagulazione sono parimenti necessari.  </a:t>
            </a:r>
          </a:p>
          <a:p>
            <a:pPr>
              <a:buClrTx/>
              <a:buFontTx/>
              <a:buNone/>
            </a:pPr>
            <a:endParaRPr lang="it-IT" altLang="it-IT" sz="2200" i="1">
              <a:solidFill>
                <a:srgbClr val="FF6600"/>
              </a:solidFill>
              <a:latin typeface="Arial" panose="020B0604020202020204" pitchFamily="34" charset="0"/>
              <a:cs typeface="Times New Roman" panose="02020603050405020304" pitchFamily="18" charset="0"/>
            </a:endParaRPr>
          </a:p>
          <a:p>
            <a:pPr>
              <a:buClrTx/>
              <a:buFontTx/>
              <a:buNone/>
            </a:pPr>
            <a:r>
              <a:rPr lang="it-IT" altLang="it-IT" sz="2200">
                <a:latin typeface="Arial" panose="020B0604020202020204" pitchFamily="34" charset="0"/>
                <a:cs typeface="Times New Roman" panose="02020603050405020304" pitchFamily="18" charset="0"/>
              </a:rPr>
              <a:t>Correnti miscelate:  modalità</a:t>
            </a:r>
            <a:r>
              <a:rPr lang="en-GB" altLang="it-IT" sz="2200">
                <a:latin typeface="Arial" panose="020B0604020202020204" pitchFamily="34" charset="0"/>
              </a:rPr>
              <a:t> che eroga correnti con forme d'onda tali da ottenere un contemporaneo effetto di taglio e coagulazione nella giusta proporzione</a:t>
            </a:r>
          </a:p>
          <a:p>
            <a:pPr>
              <a:buClrTx/>
              <a:buFontTx/>
              <a:buNone/>
            </a:pPr>
            <a:endParaRPr lang="en-GB" altLang="it-IT" sz="2200">
              <a:latin typeface="Arial" panose="020B0604020202020204" pitchFamily="34" charset="0"/>
            </a:endParaRPr>
          </a:p>
          <a:p>
            <a:pPr>
              <a:buClrTx/>
              <a:buFontTx/>
              <a:buNone/>
            </a:pPr>
            <a:r>
              <a:rPr lang="it-IT" altLang="it-IT" sz="2200">
                <a:latin typeface="Arial" panose="020B0604020202020204" pitchFamily="34" charset="0"/>
                <a:cs typeface="Times New Roman" panose="02020603050405020304" pitchFamily="18" charset="0"/>
              </a:rPr>
              <a:t>Correnti frazionate:</a:t>
            </a:r>
            <a:r>
              <a:rPr lang="en-GB" altLang="it-IT" sz="2200">
                <a:latin typeface="Arial" panose="020B0604020202020204" pitchFamily="34" charset="0"/>
              </a:rPr>
              <a:t> </a:t>
            </a:r>
            <a:r>
              <a:rPr lang="it-IT" altLang="it-IT" sz="2200">
                <a:latin typeface="Arial" panose="020B0604020202020204" pitchFamily="34" charset="0"/>
                <a:cs typeface="Times New Roman" panose="02020603050405020304" pitchFamily="18" charset="0"/>
              </a:rPr>
              <a:t>modalità che alterna correnti di taglio e coagulazione con ampia possibilità di variazione dei parametri a seconda dell'effetto desiderato. </a:t>
            </a:r>
          </a:p>
        </p:txBody>
      </p:sp>
      <p:sp>
        <p:nvSpPr>
          <p:cNvPr id="23554" name="Text Box 2"/>
          <p:cNvSpPr txBox="1">
            <a:spLocks noChangeArrowheads="1"/>
          </p:cNvSpPr>
          <p:nvPr/>
        </p:nvSpPr>
        <p:spPr bwMode="auto">
          <a:xfrm>
            <a:off x="2197100" y="260350"/>
            <a:ext cx="7385050" cy="75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buClrTx/>
              <a:buFontTx/>
              <a:buNone/>
            </a:pPr>
            <a:r>
              <a:rPr lang="en-GB" altLang="it-IT" sz="2600">
                <a:solidFill>
                  <a:srgbClr val="00CCFF"/>
                </a:solidFill>
              </a:rPr>
              <a:t>Unità elettrochirurgiche e loro funzionamento</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1306513" y="1828800"/>
            <a:ext cx="9928225" cy="344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9pPr>
          </a:lstStyle>
          <a:p>
            <a:pPr>
              <a:buClrTx/>
              <a:buFontTx/>
              <a:buNone/>
            </a:pPr>
            <a:r>
              <a:rPr lang="it-IT" altLang="it-IT" sz="2200">
                <a:latin typeface="Arial" panose="020B0604020202020204" pitchFamily="34" charset="0"/>
                <a:cs typeface="Times New Roman" panose="02020603050405020304" pitchFamily="18" charset="0"/>
              </a:rPr>
              <a:t>Le proprietà della forma d'onda di una corrente influenzano l'impatto termico sui tessuti. </a:t>
            </a:r>
          </a:p>
          <a:p>
            <a:pPr>
              <a:buClrTx/>
              <a:buFontTx/>
              <a:buNone/>
            </a:pPr>
            <a:endParaRPr lang="it-IT" altLang="it-IT" sz="2200">
              <a:latin typeface="Arial" panose="020B0604020202020204" pitchFamily="34" charset="0"/>
              <a:cs typeface="Times New Roman" panose="02020603050405020304" pitchFamily="18" charset="0"/>
            </a:endParaRPr>
          </a:p>
          <a:p>
            <a:pPr>
              <a:buClrTx/>
              <a:buFontTx/>
              <a:buNone/>
            </a:pPr>
            <a:r>
              <a:rPr lang="it-IT" altLang="it-IT" sz="2200">
                <a:latin typeface="Arial" panose="020B0604020202020204" pitchFamily="34" charset="0"/>
                <a:cs typeface="Times New Roman" panose="02020603050405020304" pitchFamily="18" charset="0"/>
              </a:rPr>
              <a:t>In termini quantitativi le diverse correnti possono essere distinte in base al ciclo di lavoro o al fattore di cresta.</a:t>
            </a:r>
          </a:p>
          <a:p>
            <a:pPr>
              <a:buClrTx/>
              <a:buFontTx/>
              <a:buNone/>
            </a:pPr>
            <a:r>
              <a:rPr lang="it-IT" altLang="it-IT" sz="2200">
                <a:latin typeface="Arial" panose="020B0604020202020204" pitchFamily="34" charset="0"/>
                <a:cs typeface="Times New Roman" panose="02020603050405020304" pitchFamily="18" charset="0"/>
              </a:rPr>
              <a:t> Il ciclo di lavoro si riferisce al percentuale del tempo totale in cui la corrente è effettivamente erogata, dipende dalla frequenza e dalla durata di tutte le pause programmate.</a:t>
            </a:r>
          </a:p>
          <a:p>
            <a:pPr>
              <a:buClrTx/>
              <a:buFontTx/>
              <a:buNone/>
            </a:pPr>
            <a:r>
              <a:rPr lang="it-IT" altLang="it-IT" sz="2200">
                <a:latin typeface="Arial" panose="020B0604020202020204" pitchFamily="34" charset="0"/>
                <a:cs typeface="Times New Roman" panose="02020603050405020304" pitchFamily="18" charset="0"/>
              </a:rPr>
              <a:t>Il fattore di cresta è invece il rapporto fra l'ampiezza del picco d'onda e la sua ampiezza media (&lt;2 taglio puro; 2-5 correnti miscelate; 7-8 coagulazione)</a:t>
            </a:r>
          </a:p>
        </p:txBody>
      </p:sp>
      <p:sp>
        <p:nvSpPr>
          <p:cNvPr id="24578" name="Text Box 2"/>
          <p:cNvSpPr txBox="1">
            <a:spLocks noChangeArrowheads="1"/>
          </p:cNvSpPr>
          <p:nvPr/>
        </p:nvSpPr>
        <p:spPr bwMode="auto">
          <a:xfrm>
            <a:off x="2197100" y="815975"/>
            <a:ext cx="7385050"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buClrTx/>
              <a:buFontTx/>
              <a:buNone/>
            </a:pPr>
            <a:r>
              <a:rPr lang="en-GB" altLang="it-IT" sz="2600">
                <a:solidFill>
                  <a:srgbClr val="00CCFF"/>
                </a:solidFill>
              </a:rPr>
              <a:t>Ciclo di Lavoro e Fattore Cresta</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914400" y="1044575"/>
            <a:ext cx="10537825" cy="539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28600" indent="-220663">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 pos="9410700" algn="l"/>
                <a:tab pos="10134600" algn="l"/>
              </a:tabLst>
              <a:defRPr>
                <a:solidFill>
                  <a:srgbClr val="000000"/>
                </a:solidFill>
                <a:latin typeface="Calibri" panose="020F0502020204030204" pitchFamily="34" charset="0"/>
                <a:ea typeface="Microsoft YaHei" panose="020B0503020204020204" pitchFamily="34" charset="-122"/>
              </a:defRPr>
            </a:lvl1pPr>
            <a:lvl2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 pos="9410700" algn="l"/>
                <a:tab pos="10134600" algn="l"/>
              </a:tabLst>
              <a:defRPr>
                <a:solidFill>
                  <a:srgbClr val="000000"/>
                </a:solidFill>
                <a:latin typeface="Calibri" panose="020F0502020204030204" pitchFamily="34" charset="0"/>
                <a:ea typeface="Microsoft YaHei" panose="020B0503020204020204" pitchFamily="34" charset="-122"/>
              </a:defRPr>
            </a:lvl2pPr>
            <a:lvl3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 pos="9410700" algn="l"/>
                <a:tab pos="10134600" algn="l"/>
              </a:tabLst>
              <a:defRPr>
                <a:solidFill>
                  <a:srgbClr val="000000"/>
                </a:solidFill>
                <a:latin typeface="Calibri" panose="020F0502020204030204" pitchFamily="34" charset="0"/>
                <a:ea typeface="Microsoft YaHei" panose="020B0503020204020204" pitchFamily="34" charset="-122"/>
              </a:defRPr>
            </a:lvl3pPr>
            <a:lvl4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 pos="9410700" algn="l"/>
                <a:tab pos="10134600" algn="l"/>
              </a:tabLst>
              <a:defRPr>
                <a:solidFill>
                  <a:srgbClr val="000000"/>
                </a:solidFill>
                <a:latin typeface="Calibri" panose="020F0502020204030204" pitchFamily="34" charset="0"/>
                <a:ea typeface="Microsoft YaHei" panose="020B0503020204020204" pitchFamily="34" charset="-122"/>
              </a:defRPr>
            </a:lvl4pPr>
            <a:lvl5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 pos="9410700" algn="l"/>
                <a:tab pos="101346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 pos="9410700" algn="l"/>
                <a:tab pos="101346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 pos="9410700" algn="l"/>
                <a:tab pos="101346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 pos="9410700" algn="l"/>
                <a:tab pos="101346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 pos="9410700" algn="l"/>
                <a:tab pos="10134600" algn="l"/>
              </a:tabLst>
              <a:defRPr>
                <a:solidFill>
                  <a:srgbClr val="000000"/>
                </a:solidFill>
                <a:latin typeface="Calibri" panose="020F0502020204030204" pitchFamily="34" charset="0"/>
                <a:ea typeface="Microsoft YaHei" panose="020B0503020204020204" pitchFamily="34" charset="-122"/>
              </a:defRPr>
            </a:lvl9pPr>
          </a:lstStyle>
          <a:p>
            <a:pPr algn="just">
              <a:lnSpc>
                <a:spcPct val="150000"/>
              </a:lnSpc>
              <a:buClrTx/>
              <a:buFontTx/>
              <a:buNone/>
            </a:pPr>
            <a:r>
              <a:rPr lang="it-IT" altLang="it-IT" i="1">
                <a:solidFill>
                  <a:srgbClr val="FF3333"/>
                </a:solidFill>
                <a:latin typeface="Arial" panose="020B0604020202020204" pitchFamily="34" charset="0"/>
                <a:cs typeface="Times New Roman" panose="02020603050405020304" pitchFamily="18" charset="0"/>
              </a:rPr>
              <a:t>Differenza di potenziale elettrico (V)</a:t>
            </a:r>
            <a:r>
              <a:rPr lang="it-IT" altLang="it-IT">
                <a:latin typeface="Arial" panose="020B0604020202020204" pitchFamily="34" charset="0"/>
                <a:cs typeface="Times New Roman" panose="02020603050405020304" pitchFamily="18" charset="0"/>
              </a:rPr>
              <a:t>: </a:t>
            </a:r>
            <a:r>
              <a:rPr lang="it-IT" altLang="it-IT" i="1">
                <a:latin typeface="Arial" panose="020B0604020202020204" pitchFamily="34" charset="0"/>
                <a:cs typeface="Times New Roman" panose="02020603050405020304" pitchFamily="18" charset="0"/>
              </a:rPr>
              <a:t>forza</a:t>
            </a:r>
            <a:r>
              <a:rPr lang="it-IT" altLang="it-IT">
                <a:latin typeface="Arial" panose="020B0604020202020204" pitchFamily="34" charset="0"/>
                <a:cs typeface="Times New Roman" panose="02020603050405020304" pitchFamily="18" charset="0"/>
              </a:rPr>
              <a:t> necessaria per separare due cariche elettriche di segno opposto – Volt [V = J/C]</a:t>
            </a:r>
          </a:p>
          <a:p>
            <a:pPr>
              <a:lnSpc>
                <a:spcPct val="150000"/>
              </a:lnSpc>
              <a:buClrTx/>
              <a:buFontTx/>
              <a:buNone/>
            </a:pPr>
            <a:r>
              <a:rPr lang="it-IT" altLang="it-IT" i="1">
                <a:solidFill>
                  <a:srgbClr val="FF3333"/>
                </a:solidFill>
                <a:latin typeface="Arial" panose="020B0604020202020204" pitchFamily="34" charset="0"/>
                <a:cs typeface="Times New Roman" panose="02020603050405020304" pitchFamily="18" charset="0"/>
              </a:rPr>
              <a:t>Resistenza elettrica (R)</a:t>
            </a:r>
            <a:r>
              <a:rPr lang="it-IT" altLang="it-IT" i="1">
                <a:latin typeface="Arial" panose="020B0604020202020204" pitchFamily="34" charset="0"/>
                <a:cs typeface="Times New Roman" panose="02020603050405020304" pitchFamily="18" charset="0"/>
              </a:rPr>
              <a:t>: tendenza di un corpo ad opporsi al passaggio di corrente elettrica – Ohm </a:t>
            </a:r>
            <a:r>
              <a:rPr lang="it-IT" altLang="it-IT">
                <a:latin typeface="Arial" panose="020B0604020202020204" pitchFamily="34" charset="0"/>
                <a:cs typeface="Times New Roman" panose="02020603050405020304" pitchFamily="18" charset="0"/>
              </a:rPr>
              <a:t> Ω</a:t>
            </a:r>
          </a:p>
          <a:p>
            <a:pPr>
              <a:lnSpc>
                <a:spcPct val="150000"/>
              </a:lnSpc>
              <a:buClrTx/>
              <a:buFontTx/>
              <a:buNone/>
            </a:pPr>
            <a:r>
              <a:rPr lang="it-IT" altLang="it-IT" i="1">
                <a:solidFill>
                  <a:srgbClr val="FF3333"/>
                </a:solidFill>
                <a:latin typeface="Arial" panose="020B0604020202020204" pitchFamily="34" charset="0"/>
                <a:cs typeface="Times New Roman" panose="02020603050405020304" pitchFamily="18" charset="0"/>
              </a:rPr>
              <a:t>Intensità di corrente elettrica (I)</a:t>
            </a:r>
            <a:r>
              <a:rPr lang="it-IT" altLang="it-IT">
                <a:latin typeface="Arial" panose="020B0604020202020204" pitchFamily="34" charset="0"/>
                <a:cs typeface="Times New Roman" panose="02020603050405020304" pitchFamily="18" charset="0"/>
              </a:rPr>
              <a:t>:  flusso di carica elettrica per unità di tempo – Ampere [A = V/ Ω]</a:t>
            </a:r>
          </a:p>
          <a:p>
            <a:pPr>
              <a:lnSpc>
                <a:spcPct val="150000"/>
              </a:lnSpc>
              <a:buClrTx/>
              <a:buFontTx/>
              <a:buNone/>
            </a:pPr>
            <a:r>
              <a:rPr lang="it-IT" altLang="it-IT" i="1">
                <a:solidFill>
                  <a:srgbClr val="FF3333"/>
                </a:solidFill>
                <a:latin typeface="Arial" panose="020B0604020202020204" pitchFamily="34" charset="0"/>
                <a:cs typeface="Times New Roman" panose="02020603050405020304" pitchFamily="18" charset="0"/>
              </a:rPr>
              <a:t>Prima legge di Ohm</a:t>
            </a:r>
            <a:r>
              <a:rPr lang="it-IT" altLang="it-IT">
                <a:latin typeface="Arial" panose="020B0604020202020204" pitchFamily="34" charset="0"/>
                <a:cs typeface="Times New Roman" panose="02020603050405020304" pitchFamily="18" charset="0"/>
              </a:rPr>
              <a:t>: </a:t>
            </a:r>
            <a:r>
              <a:rPr lang="it-IT" altLang="it-IT" i="1">
                <a:latin typeface="Arial" panose="020B0604020202020204" pitchFamily="34" charset="0"/>
                <a:cs typeface="Times New Roman" panose="02020603050405020304" pitchFamily="18" charset="0"/>
              </a:rPr>
              <a:t>in un conduttore</a:t>
            </a:r>
            <a:r>
              <a:rPr lang="it-IT" altLang="it-IT">
                <a:latin typeface="Arial" panose="020B0604020202020204" pitchFamily="34" charset="0"/>
                <a:cs typeface="Times New Roman" panose="02020603050405020304" pitchFamily="18" charset="0"/>
              </a:rPr>
              <a:t> l'intensità di corrente è direttamente proporzionale alla tensione applicata ai suoi capi e inversamente alla sua resistenza – [ V = R x I]</a:t>
            </a:r>
          </a:p>
          <a:p>
            <a:pPr>
              <a:lnSpc>
                <a:spcPct val="150000"/>
              </a:lnSpc>
              <a:buClrTx/>
              <a:buFontTx/>
              <a:buNone/>
            </a:pPr>
            <a:r>
              <a:rPr lang="it-IT" altLang="it-IT" i="1">
                <a:solidFill>
                  <a:srgbClr val="FF3333"/>
                </a:solidFill>
                <a:latin typeface="Arial" panose="020B0604020202020204" pitchFamily="34" charset="0"/>
                <a:cs typeface="Times New Roman" panose="02020603050405020304" pitchFamily="18" charset="0"/>
              </a:rPr>
              <a:t>Potenza</a:t>
            </a:r>
            <a:r>
              <a:rPr lang="it-IT" altLang="it-IT">
                <a:latin typeface="Arial" panose="020B0604020202020204" pitchFamily="34" charset="0"/>
                <a:cs typeface="Times New Roman" panose="02020603050405020304" pitchFamily="18" charset="0"/>
              </a:rPr>
              <a:t>: energia per unità di tempo – Watt [W = V x I = R x I</a:t>
            </a:r>
            <a:r>
              <a:rPr lang="it-IT" altLang="it-IT" baseline="23000">
                <a:latin typeface="Arial" panose="020B0604020202020204" pitchFamily="34" charset="0"/>
                <a:cs typeface="Times New Roman" panose="02020603050405020304" pitchFamily="18" charset="0"/>
              </a:rPr>
              <a:t>2</a:t>
            </a:r>
            <a:r>
              <a:rPr lang="it-IT" altLang="it-IT">
                <a:latin typeface="Arial" panose="020B0604020202020204" pitchFamily="34" charset="0"/>
                <a:cs typeface="Times New Roman" panose="02020603050405020304" pitchFamily="18" charset="0"/>
              </a:rPr>
              <a:t>]</a:t>
            </a:r>
          </a:p>
          <a:p>
            <a:pPr>
              <a:lnSpc>
                <a:spcPct val="150000"/>
              </a:lnSpc>
              <a:buClrTx/>
              <a:buFontTx/>
              <a:buNone/>
            </a:pPr>
            <a:r>
              <a:rPr lang="it-IT" altLang="it-IT" i="1">
                <a:solidFill>
                  <a:srgbClr val="FF3333"/>
                </a:solidFill>
                <a:latin typeface="Arial" panose="020B0604020202020204" pitchFamily="34" charset="0"/>
                <a:cs typeface="Times New Roman" panose="02020603050405020304" pitchFamily="18" charset="0"/>
              </a:rPr>
              <a:t>Effetto Joule</a:t>
            </a:r>
            <a:r>
              <a:rPr lang="it-IT" altLang="it-IT">
                <a:latin typeface="Arial" panose="020B0604020202020204" pitchFamily="34" charset="0"/>
                <a:cs typeface="Times New Roman" panose="02020603050405020304" pitchFamily="18" charset="0"/>
              </a:rPr>
              <a:t>: quantità di energia elettrica che viene trasformata in calore nell’attraversare una resistenza in un intervallo di tempo – Joule [J = W x t = R x I</a:t>
            </a:r>
            <a:r>
              <a:rPr lang="it-IT" altLang="it-IT" baseline="23000">
                <a:latin typeface="Arial" panose="020B0604020202020204" pitchFamily="34" charset="0"/>
                <a:cs typeface="Times New Roman" panose="02020603050405020304" pitchFamily="18" charset="0"/>
              </a:rPr>
              <a:t>2</a:t>
            </a:r>
            <a:r>
              <a:rPr lang="it-IT" altLang="it-IT">
                <a:latin typeface="Arial" panose="020B0604020202020204" pitchFamily="34" charset="0"/>
                <a:cs typeface="Times New Roman" panose="02020603050405020304" pitchFamily="18" charset="0"/>
              </a:rPr>
              <a:t> x t]</a:t>
            </a:r>
          </a:p>
          <a:p>
            <a:pPr>
              <a:lnSpc>
                <a:spcPct val="150000"/>
              </a:lnSpc>
              <a:buClrTx/>
              <a:buFontTx/>
              <a:buNone/>
            </a:pPr>
            <a:r>
              <a:rPr lang="it-IT" altLang="it-IT" i="1">
                <a:solidFill>
                  <a:srgbClr val="FF3333"/>
                </a:solidFill>
                <a:latin typeface="Arial" panose="020B0604020202020204" pitchFamily="34" charset="0"/>
                <a:cs typeface="Times New Roman" panose="02020603050405020304" pitchFamily="18" charset="0"/>
              </a:rPr>
              <a:t>Densità di corrente</a:t>
            </a:r>
            <a:r>
              <a:rPr lang="it-IT" altLang="it-IT" i="1">
                <a:latin typeface="Arial" panose="020B0604020202020204" pitchFamily="34" charset="0"/>
                <a:cs typeface="Times New Roman" panose="02020603050405020304" pitchFamily="18" charset="0"/>
              </a:rPr>
              <a:t>: </a:t>
            </a:r>
            <a:r>
              <a:rPr lang="it-IT" altLang="it-IT">
                <a:latin typeface="Arial" panose="020B0604020202020204" pitchFamily="34" charset="0"/>
                <a:cs typeface="Times New Roman" panose="02020603050405020304" pitchFamily="18" charset="0"/>
              </a:rPr>
              <a:t>l’intensità di corrente elettrica per unità di area [D = A/m</a:t>
            </a:r>
            <a:r>
              <a:rPr lang="it-IT" altLang="it-IT" baseline="50000">
                <a:latin typeface="Arial" panose="020B0604020202020204" pitchFamily="34" charset="0"/>
                <a:cs typeface="Times New Roman" panose="02020603050405020304" pitchFamily="18" charset="0"/>
              </a:rPr>
              <a:t>2</a:t>
            </a:r>
            <a:r>
              <a:rPr lang="it-IT" altLang="it-IT">
                <a:latin typeface="Arial" panose="020B0604020202020204" pitchFamily="34" charset="0"/>
                <a:cs typeface="Times New Roman" panose="02020603050405020304" pitchFamily="18" charset="0"/>
              </a:rPr>
              <a:t>]</a:t>
            </a:r>
          </a:p>
          <a:p>
            <a:pPr>
              <a:buClrTx/>
              <a:buFontTx/>
              <a:buNone/>
            </a:pPr>
            <a:endParaRPr lang="it-IT" altLang="it-IT" sz="1000">
              <a:solidFill>
                <a:srgbClr val="00000A"/>
              </a:solidFill>
              <a:latin typeface="Arial" panose="020B0604020202020204" pitchFamily="34" charset="0"/>
              <a:cs typeface="Times New Roman" panose="02020603050405020304" pitchFamily="18" charset="0"/>
            </a:endParaRPr>
          </a:p>
          <a:p>
            <a:pPr>
              <a:buClrTx/>
              <a:buFontTx/>
              <a:buNone/>
            </a:pPr>
            <a:endParaRPr lang="it-IT" altLang="it-IT" sz="1000">
              <a:solidFill>
                <a:srgbClr val="00000A"/>
              </a:solidFill>
              <a:latin typeface="Arial" panose="020B0604020202020204" pitchFamily="34" charset="0"/>
              <a:cs typeface="Times New Roman" panose="02020603050405020304" pitchFamily="18" charset="0"/>
            </a:endParaRPr>
          </a:p>
        </p:txBody>
      </p:sp>
      <p:sp>
        <p:nvSpPr>
          <p:cNvPr id="7170" name="Text Box 2"/>
          <p:cNvSpPr txBox="1">
            <a:spLocks noChangeArrowheads="1"/>
          </p:cNvSpPr>
          <p:nvPr/>
        </p:nvSpPr>
        <p:spPr bwMode="auto">
          <a:xfrm>
            <a:off x="2195513" y="325438"/>
            <a:ext cx="7385050"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buClrTx/>
              <a:buFontTx/>
              <a:buNone/>
            </a:pPr>
            <a:r>
              <a:rPr lang="en-GB" altLang="it-IT" sz="2600">
                <a:solidFill>
                  <a:srgbClr val="00CCFF"/>
                </a:solidFill>
              </a:rPr>
              <a:t>Principi  generali dell'elettricità</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1306513" y="1511300"/>
            <a:ext cx="9928225" cy="4735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9pPr>
          </a:lstStyle>
          <a:p>
            <a:pPr algn="just">
              <a:lnSpc>
                <a:spcPct val="150000"/>
              </a:lnSpc>
              <a:spcBef>
                <a:spcPts val="288"/>
              </a:spcBef>
              <a:spcAft>
                <a:spcPts val="288"/>
              </a:spcAft>
              <a:buClrTx/>
              <a:buFontTx/>
              <a:buNone/>
            </a:pPr>
            <a:r>
              <a:rPr lang="it-IT" altLang="it-IT" sz="2200">
                <a:solidFill>
                  <a:srgbClr val="FF6600"/>
                </a:solidFill>
                <a:latin typeface="Arial" panose="020B0604020202020204" pitchFamily="34" charset="0"/>
                <a:cs typeface="Times New Roman" panose="02020603050405020304" pitchFamily="18" charset="0"/>
              </a:rPr>
              <a:t>Corrente di  taglio puro: </a:t>
            </a:r>
          </a:p>
          <a:p>
            <a:pPr algn="just">
              <a:lnSpc>
                <a:spcPct val="150000"/>
              </a:lnSpc>
              <a:spcBef>
                <a:spcPts val="288"/>
              </a:spcBef>
              <a:spcAft>
                <a:spcPts val="288"/>
              </a:spcAft>
              <a:buClrTx/>
              <a:buFontTx/>
              <a:buNone/>
            </a:pPr>
            <a:r>
              <a:rPr lang="it-IT" altLang="it-IT" sz="2200">
                <a:solidFill>
                  <a:srgbClr val="FF6600"/>
                </a:solidFill>
                <a:latin typeface="Arial" panose="020B0604020202020204" pitchFamily="34" charset="0"/>
                <a:cs typeface="Times New Roman" panose="02020603050405020304" pitchFamily="18" charset="0"/>
              </a:rPr>
              <a:t>- ciclo di lavoro del 100% (senza pause che consentano il raffreddamento del tessuto)</a:t>
            </a:r>
          </a:p>
          <a:p>
            <a:pPr algn="just">
              <a:lnSpc>
                <a:spcPct val="150000"/>
              </a:lnSpc>
              <a:spcBef>
                <a:spcPts val="288"/>
              </a:spcBef>
              <a:spcAft>
                <a:spcPts val="288"/>
              </a:spcAft>
              <a:buClrTx/>
              <a:buFontTx/>
              <a:buNone/>
            </a:pPr>
            <a:r>
              <a:rPr lang="it-IT" altLang="it-IT" sz="2200">
                <a:solidFill>
                  <a:srgbClr val="FF6600"/>
                </a:solidFill>
                <a:latin typeface="Arial" panose="020B0604020202020204" pitchFamily="34" charset="0"/>
                <a:cs typeface="Times New Roman" panose="02020603050405020304" pitchFamily="18" charset="0"/>
              </a:rPr>
              <a:t>- tensione di picco maggiore di 200 V </a:t>
            </a:r>
          </a:p>
          <a:p>
            <a:pPr algn="just">
              <a:spcBef>
                <a:spcPts val="288"/>
              </a:spcBef>
              <a:spcAft>
                <a:spcPts val="288"/>
              </a:spcAft>
              <a:buClrTx/>
              <a:buFontTx/>
              <a:buNone/>
            </a:pPr>
            <a:endParaRPr lang="it-IT" altLang="it-IT" sz="2200">
              <a:solidFill>
                <a:srgbClr val="00000A"/>
              </a:solidFill>
              <a:latin typeface="Arial" panose="020B0604020202020204" pitchFamily="34" charset="0"/>
              <a:cs typeface="Times New Roman" panose="02020603050405020304" pitchFamily="18" charset="0"/>
            </a:endParaRPr>
          </a:p>
          <a:p>
            <a:pPr algn="just">
              <a:spcBef>
                <a:spcPts val="288"/>
              </a:spcBef>
              <a:spcAft>
                <a:spcPts val="288"/>
              </a:spcAft>
              <a:buClrTx/>
              <a:buFontTx/>
              <a:buNone/>
            </a:pPr>
            <a:r>
              <a:rPr lang="it-IT" altLang="it-IT" sz="2200">
                <a:solidFill>
                  <a:srgbClr val="00000A"/>
                </a:solidFill>
                <a:latin typeface="Arial" panose="020B0604020202020204" pitchFamily="34" charset="0"/>
                <a:cs typeface="Times New Roman" panose="02020603050405020304" pitchFamily="18" charset="0"/>
              </a:rPr>
              <a:t>Parte dell’energia </a:t>
            </a:r>
            <a:r>
              <a:rPr lang="it-IT" altLang="it-IT" sz="2200">
                <a:latin typeface="Arial" panose="020B0604020202020204" pitchFamily="34" charset="0"/>
                <a:cs typeface="Times New Roman" panose="02020603050405020304" pitchFamily="18" charset="0"/>
              </a:rPr>
              <a:t>termica</a:t>
            </a:r>
            <a:r>
              <a:rPr lang="it-IT" altLang="it-IT" sz="2200">
                <a:solidFill>
                  <a:srgbClr val="00000A"/>
                </a:solidFill>
                <a:latin typeface="Arial" panose="020B0604020202020204" pitchFamily="34" charset="0"/>
                <a:cs typeface="Times New Roman" panose="02020603050405020304" pitchFamily="18" charset="0"/>
              </a:rPr>
              <a:t> si disperde lungo il margine dell’area di taglio determinandone il riscaldamento e quindi la coagulazione. Per evitare il danno termico dei tessuti circostanti e per ridurre la profondità della coagulazione dei margini, occorre regolare velocità di taglio ed voltaggio. Alte velocità di taglio e voltaggi relativamente bassi </a:t>
            </a:r>
            <a:r>
              <a:rPr lang="it-IT" altLang="it-IT" sz="2200" i="1">
                <a:solidFill>
                  <a:srgbClr val="00000A"/>
                </a:solidFill>
                <a:latin typeface="Arial" panose="020B0604020202020204" pitchFamily="34" charset="0"/>
                <a:cs typeface="Times New Roman" panose="02020603050405020304" pitchFamily="18" charset="0"/>
              </a:rPr>
              <a:t>(ma comunque &gt; 200V)</a:t>
            </a:r>
            <a:r>
              <a:rPr lang="it-IT" altLang="it-IT" sz="2200">
                <a:solidFill>
                  <a:srgbClr val="00000A"/>
                </a:solidFill>
                <a:latin typeface="Arial" panose="020B0604020202020204" pitchFamily="34" charset="0"/>
                <a:cs typeface="Times New Roman" panose="02020603050405020304" pitchFamily="18" charset="0"/>
              </a:rPr>
              <a:t> generano tagli netti con ridotti effetti di coagulazione.</a:t>
            </a:r>
          </a:p>
        </p:txBody>
      </p:sp>
      <p:sp>
        <p:nvSpPr>
          <p:cNvPr id="25602" name="Text Box 2"/>
          <p:cNvSpPr txBox="1">
            <a:spLocks noChangeArrowheads="1"/>
          </p:cNvSpPr>
          <p:nvPr/>
        </p:nvSpPr>
        <p:spPr bwMode="auto">
          <a:xfrm>
            <a:off x="2197100" y="815975"/>
            <a:ext cx="7385050"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buClrTx/>
              <a:buFontTx/>
              <a:buNone/>
            </a:pPr>
            <a:r>
              <a:rPr lang="en-GB" altLang="it-IT" sz="2600">
                <a:solidFill>
                  <a:srgbClr val="00CCFF"/>
                </a:solidFill>
              </a:rPr>
              <a:t>Caratteristiche delle correnti di taglio puro</a:t>
            </a:r>
          </a:p>
        </p:txBody>
      </p:sp>
      <p:sp>
        <p:nvSpPr>
          <p:cNvPr id="25603" name="AutoShape 3"/>
          <p:cNvSpPr>
            <a:spLocks noChangeArrowheads="1"/>
          </p:cNvSpPr>
          <p:nvPr/>
        </p:nvSpPr>
        <p:spPr bwMode="auto">
          <a:xfrm>
            <a:off x="1081088" y="4284663"/>
            <a:ext cx="144462" cy="144462"/>
          </a:xfrm>
          <a:prstGeom prst="roundRect">
            <a:avLst>
              <a:gd name="adj" fmla="val 16667"/>
            </a:avLst>
          </a:prstGeom>
          <a:solidFill>
            <a:srgbClr val="CFE7F5"/>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374650" y="484188"/>
            <a:ext cx="8374063"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buClrTx/>
              <a:buFontTx/>
              <a:buNone/>
            </a:pPr>
            <a:r>
              <a:rPr lang="en-GB" altLang="it-IT" b="1">
                <a:solidFill>
                  <a:srgbClr val="08107B"/>
                </a:solidFill>
                <a:latin typeface="Arial" panose="020B0604020202020204" pitchFamily="34" charset="0"/>
              </a:rPr>
              <a:t>Effetto termico- Taglio </a:t>
            </a:r>
          </a:p>
        </p:txBody>
      </p:sp>
      <p:sp>
        <p:nvSpPr>
          <p:cNvPr id="26626" name="Line 2"/>
          <p:cNvSpPr>
            <a:spLocks noChangeShapeType="1"/>
          </p:cNvSpPr>
          <p:nvPr/>
        </p:nvSpPr>
        <p:spPr bwMode="auto">
          <a:xfrm flipH="1">
            <a:off x="5932488" y="2894013"/>
            <a:ext cx="2843212" cy="1587"/>
          </a:xfrm>
          <a:prstGeom prst="line">
            <a:avLst/>
          </a:prstGeom>
          <a:noFill/>
          <a:ln w="28440" cap="flat">
            <a:solidFill>
              <a:srgbClr val="040D7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6627" name="Line 3"/>
          <p:cNvSpPr>
            <a:spLocks noChangeShapeType="1"/>
          </p:cNvSpPr>
          <p:nvPr/>
        </p:nvSpPr>
        <p:spPr bwMode="auto">
          <a:xfrm>
            <a:off x="9282113" y="3141663"/>
            <a:ext cx="1587" cy="1903412"/>
          </a:xfrm>
          <a:prstGeom prst="line">
            <a:avLst/>
          </a:prstGeom>
          <a:noFill/>
          <a:ln w="28440" cap="flat">
            <a:solidFill>
              <a:srgbClr val="040D7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2813" y="2479675"/>
            <a:ext cx="1682750" cy="9096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3243263"/>
            <a:ext cx="1419225" cy="1514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3500" y="3240088"/>
            <a:ext cx="1419225" cy="1514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31" name="Line 7"/>
          <p:cNvSpPr>
            <a:spLocks noChangeShapeType="1"/>
          </p:cNvSpPr>
          <p:nvPr/>
        </p:nvSpPr>
        <p:spPr bwMode="auto">
          <a:xfrm>
            <a:off x="5940425" y="5045075"/>
            <a:ext cx="3332163" cy="1588"/>
          </a:xfrm>
          <a:prstGeom prst="line">
            <a:avLst/>
          </a:prstGeom>
          <a:noFill/>
          <a:ln w="28440" cap="flat">
            <a:solidFill>
              <a:srgbClr val="040D7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6632" name="Rectangle 8"/>
          <p:cNvSpPr>
            <a:spLocks noChangeArrowheads="1"/>
          </p:cNvSpPr>
          <p:nvPr/>
        </p:nvSpPr>
        <p:spPr bwMode="auto">
          <a:xfrm>
            <a:off x="644525" y="4738688"/>
            <a:ext cx="5532438" cy="760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marL="279400" indent="-27940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rgbClr val="000000"/>
                </a:solidFill>
                <a:latin typeface="Calibri" panose="020F0502020204030204" pitchFamily="34" charset="0"/>
                <a:ea typeface="Microsoft YaHei" panose="020B0503020204020204" pitchFamily="34" charset="-122"/>
              </a:defRPr>
            </a:lvl1pPr>
            <a:lvl2pPr>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rgbClr val="000000"/>
                </a:solidFill>
                <a:latin typeface="Calibri" panose="020F0502020204030204" pitchFamily="34" charset="0"/>
                <a:ea typeface="Microsoft YaHei" panose="020B0503020204020204" pitchFamily="34" charset="-122"/>
              </a:defRPr>
            </a:lvl2pPr>
            <a:lvl3pPr>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rgbClr val="000000"/>
                </a:solidFill>
                <a:latin typeface="Calibri" panose="020F0502020204030204" pitchFamily="34" charset="0"/>
                <a:ea typeface="Microsoft YaHei" panose="020B0503020204020204" pitchFamily="34" charset="-122"/>
              </a:defRPr>
            </a:lvl3pPr>
            <a:lvl4pPr>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rgbClr val="000000"/>
                </a:solidFill>
                <a:latin typeface="Calibri" panose="020F0502020204030204" pitchFamily="34" charset="0"/>
                <a:ea typeface="Microsoft YaHei" panose="020B0503020204020204" pitchFamily="34" charset="-122"/>
              </a:defRPr>
            </a:lvl4pPr>
            <a:lvl5pPr>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rgbClr val="000000"/>
                </a:solidFill>
                <a:latin typeface="Calibri" panose="020F0502020204030204" pitchFamily="34" charset="0"/>
                <a:ea typeface="Microsoft YaHei" panose="020B0503020204020204" pitchFamily="34" charset="-122"/>
              </a:defRPr>
            </a:lvl9pPr>
          </a:lstStyle>
          <a:p>
            <a:pPr>
              <a:spcBef>
                <a:spcPts val="900"/>
              </a:spcBef>
              <a:buClr>
                <a:srgbClr val="08107B"/>
              </a:buClr>
              <a:buSzPct val="91000"/>
              <a:buFont typeface="Times New Roman" panose="02020603050405020304" pitchFamily="18" charset="0"/>
              <a:buBlip>
                <a:blip r:embed="rId5"/>
              </a:buBlip>
            </a:pPr>
            <a:r>
              <a:rPr lang="en-GB" altLang="it-IT" sz="2200">
                <a:solidFill>
                  <a:srgbClr val="282828"/>
                </a:solidFill>
                <a:latin typeface="Arial" panose="020B0604020202020204" pitchFamily="34" charset="0"/>
                <a:ea typeface="MS PGothic" panose="020B0600070205080204" pitchFamily="34" charset="-128"/>
              </a:rPr>
              <a:t>Temperatura &gt; 100°C: </a:t>
            </a:r>
            <a:br>
              <a:rPr lang="en-GB" altLang="it-IT" sz="2200">
                <a:solidFill>
                  <a:srgbClr val="282828"/>
                </a:solidFill>
                <a:latin typeface="Arial" panose="020B0604020202020204" pitchFamily="34" charset="0"/>
                <a:ea typeface="MS PGothic" panose="020B0600070205080204" pitchFamily="34" charset="-128"/>
              </a:rPr>
            </a:br>
            <a:r>
              <a:rPr lang="en-GB" altLang="it-IT" sz="2200">
                <a:solidFill>
                  <a:srgbClr val="282828"/>
                </a:solidFill>
                <a:latin typeface="Arial" panose="020B0604020202020204" pitchFamily="34" charset="0"/>
                <a:ea typeface="MS PGothic" panose="020B0600070205080204" pitchFamily="34" charset="-128"/>
              </a:rPr>
              <a:t>Vaporizzazione (distruzione delle cellule)</a:t>
            </a:r>
          </a:p>
        </p:txBody>
      </p:sp>
      <p:sp>
        <p:nvSpPr>
          <p:cNvPr id="26633" name="Line 9"/>
          <p:cNvSpPr>
            <a:spLocks noChangeShapeType="1"/>
          </p:cNvSpPr>
          <p:nvPr/>
        </p:nvSpPr>
        <p:spPr bwMode="auto">
          <a:xfrm>
            <a:off x="5940425" y="2894013"/>
            <a:ext cx="1588" cy="493712"/>
          </a:xfrm>
          <a:prstGeom prst="line">
            <a:avLst/>
          </a:prstGeom>
          <a:noFill/>
          <a:ln w="28440" cap="flat">
            <a:solidFill>
              <a:srgbClr val="040D7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6634" name="Line 10"/>
          <p:cNvSpPr>
            <a:spLocks noChangeShapeType="1"/>
          </p:cNvSpPr>
          <p:nvPr/>
        </p:nvSpPr>
        <p:spPr bwMode="auto">
          <a:xfrm>
            <a:off x="5940425" y="4614863"/>
            <a:ext cx="1588" cy="431800"/>
          </a:xfrm>
          <a:prstGeom prst="line">
            <a:avLst/>
          </a:prstGeom>
          <a:noFill/>
          <a:ln w="28440" cap="flat">
            <a:solidFill>
              <a:srgbClr val="040D7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pic>
        <p:nvPicPr>
          <p:cNvPr id="266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9538" y="3240088"/>
            <a:ext cx="1419225" cy="1514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3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1613" y="3241675"/>
            <a:ext cx="1419225" cy="1514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3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3988" y="3281363"/>
            <a:ext cx="1358900" cy="1474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6638" name="Group 14"/>
          <p:cNvGrpSpPr>
            <a:grpSpLocks/>
          </p:cNvGrpSpPr>
          <p:nvPr/>
        </p:nvGrpSpPr>
        <p:grpSpPr bwMode="auto">
          <a:xfrm>
            <a:off x="5291138" y="1660525"/>
            <a:ext cx="3016250" cy="701675"/>
            <a:chOff x="3333" y="1046"/>
            <a:chExt cx="1900" cy="442"/>
          </a:xfrm>
        </p:grpSpPr>
        <p:sp>
          <p:nvSpPr>
            <p:cNvPr id="26639" name="Line 15"/>
            <p:cNvSpPr>
              <a:spLocks noChangeShapeType="1"/>
            </p:cNvSpPr>
            <p:nvPr/>
          </p:nvSpPr>
          <p:spPr bwMode="auto">
            <a:xfrm>
              <a:off x="3333" y="1274"/>
              <a:ext cx="1900" cy="0"/>
            </a:xfrm>
            <a:prstGeom prst="line">
              <a:avLst/>
            </a:prstGeom>
            <a:noFill/>
            <a:ln w="50760" cap="flat">
              <a:solidFill>
                <a:srgbClr val="2828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6640" name="Freeform 16"/>
            <p:cNvSpPr>
              <a:spLocks noChangeArrowheads="1"/>
            </p:cNvSpPr>
            <p:nvPr/>
          </p:nvSpPr>
          <p:spPr bwMode="auto">
            <a:xfrm>
              <a:off x="3468" y="1051"/>
              <a:ext cx="58" cy="222"/>
            </a:xfrm>
            <a:custGeom>
              <a:avLst/>
              <a:gdLst>
                <a:gd name="G0" fmla="*/ 1 0 51712"/>
                <a:gd name="G1" fmla="*/ G0 35 1"/>
                <a:gd name="G2" fmla="*/ G1 1 35"/>
                <a:gd name="G3" fmla="+- 19860 0 0"/>
                <a:gd name="G4" fmla="*/ G3 1 389"/>
                <a:gd name="G5" fmla="+- 735 0 0"/>
                <a:gd name="G6" fmla="*/ G5 1 35"/>
                <a:gd name="G7" fmla="+- 22562 0 0"/>
                <a:gd name="G8" fmla="*/ G7 1 389"/>
                <a:gd name="G9" fmla="+- 770 0 0"/>
                <a:gd name="G10" fmla="*/ G9 1 35"/>
                <a:gd name="G11" fmla="+- 15560 0 0"/>
                <a:gd name="G12" fmla="*/ G11 1 389"/>
                <a:gd name="G13" fmla="+- 805 0 0"/>
                <a:gd name="G14" fmla="*/ G13 1 35"/>
                <a:gd name="G15" fmla="+- 10503 0 0"/>
                <a:gd name="G16" fmla="*/ G15 1 389"/>
                <a:gd name="G17" fmla="+- 875 0 0"/>
                <a:gd name="G18" fmla="*/ G17 1 35"/>
                <a:gd name="G19" fmla="+- 6224 0 0"/>
                <a:gd name="G20" fmla="*/ G19 1 389"/>
                <a:gd name="G21" fmla="+- 1015 0 0"/>
                <a:gd name="G22" fmla="*/ G21 1 35"/>
                <a:gd name="G23" fmla="+- 2334 0 0"/>
                <a:gd name="G24" fmla="*/ G23 1 389"/>
                <a:gd name="G25" fmla="+- 1190 0 0"/>
                <a:gd name="G26" fmla="*/ G25 1 35"/>
                <a:gd name="G27" fmla="*/ 1 0 51712"/>
                <a:gd name="G28" fmla="*/ G27 389 1"/>
                <a:gd name="G29" fmla="*/ G28 1 389"/>
                <a:gd name="G30" fmla="*/ 1 0 51712"/>
                <a:gd name="G31" fmla="*/ 1 0 51712"/>
                <a:gd name="G32" fmla="*/ 1 0 51712"/>
                <a:gd name="G33" fmla="*/ 1 0 51712"/>
                <a:gd name="G34" fmla="*/ 1 0 51712"/>
                <a:gd name="G35" fmla="*/ 1 0 51712"/>
                <a:gd name="G36" fmla="*/ 1 0 51712"/>
                <a:gd name="G37" fmla="*/ 1 0 51712"/>
                <a:gd name="G38" fmla="*/ G37 35 1"/>
                <a:gd name="G39" fmla="*/ G38 1 35"/>
                <a:gd name="G40" fmla="*/ 1 0 51712"/>
                <a:gd name="G41" fmla="*/ G40 389 1"/>
                <a:gd name="G42" fmla="*/ G41 1 389"/>
                <a:gd name="G43" fmla="+- 1225 0 0"/>
                <a:gd name="G44" fmla="*/ G43 1 35"/>
                <a:gd name="G45" fmla="+- 20249 0 0"/>
                <a:gd name="G46" fmla="*/ G45 1 389"/>
                <a:gd name="T0" fmla="*/ 0 w 35"/>
                <a:gd name="T1" fmla="*/ 388 h 389"/>
                <a:gd name="T2" fmla="*/ 21 w 35"/>
                <a:gd name="T3" fmla="*/ 58 h 389"/>
                <a:gd name="T4" fmla="*/ 22 w 35"/>
                <a:gd name="T5" fmla="*/ 40 h 389"/>
                <a:gd name="T6" fmla="*/ 23 w 35"/>
                <a:gd name="T7" fmla="*/ 27 h 389"/>
                <a:gd name="T8" fmla="*/ 25 w 35"/>
                <a:gd name="T9" fmla="*/ 16 h 389"/>
                <a:gd name="T10" fmla="*/ 29 w 35"/>
                <a:gd name="T11" fmla="*/ 6 h 389"/>
                <a:gd name="T12" fmla="*/ 34 w 35"/>
                <a:gd name="T13" fmla="*/ 0 h 389"/>
              </a:gdLst>
              <a:ahLst/>
              <a:cxnLst>
                <a:cxn ang="0">
                  <a:pos x="T0" y="T1"/>
                </a:cxn>
                <a:cxn ang="0">
                  <a:pos x="T2" y="T3"/>
                </a:cxn>
                <a:cxn ang="0">
                  <a:pos x="T4" y="T5"/>
                </a:cxn>
                <a:cxn ang="0">
                  <a:pos x="T6" y="T7"/>
                </a:cxn>
                <a:cxn ang="0">
                  <a:pos x="T8" y="T9"/>
                </a:cxn>
                <a:cxn ang="0">
                  <a:pos x="T10" y="T11"/>
                </a:cxn>
                <a:cxn ang="0">
                  <a:pos x="T12" y="T13"/>
                </a:cxn>
              </a:cxnLst>
              <a:rect l="0" t="0" r="r" b="b"/>
              <a:pathLst>
                <a:path w="35" h="389">
                  <a:moveTo>
                    <a:pt x="0" y="388"/>
                  </a:moveTo>
                  <a:lnTo>
                    <a:pt x="21" y="58"/>
                  </a:lnTo>
                  <a:lnTo>
                    <a:pt x="22" y="40"/>
                  </a:lnTo>
                  <a:lnTo>
                    <a:pt x="23" y="27"/>
                  </a:lnTo>
                  <a:lnTo>
                    <a:pt x="25" y="16"/>
                  </a:lnTo>
                  <a:lnTo>
                    <a:pt x="29" y="6"/>
                  </a:lnTo>
                  <a:lnTo>
                    <a:pt x="34" y="0"/>
                  </a:lnTo>
                </a:path>
              </a:pathLst>
            </a:custGeom>
            <a:noFill/>
            <a:ln w="50760" cap="flat">
              <a:solidFill>
                <a:srgbClr val="28282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641" name="Freeform 17"/>
            <p:cNvSpPr>
              <a:spLocks noChangeArrowheads="1"/>
            </p:cNvSpPr>
            <p:nvPr/>
          </p:nvSpPr>
          <p:spPr bwMode="auto">
            <a:xfrm>
              <a:off x="3533" y="1050"/>
              <a:ext cx="236" cy="438"/>
            </a:xfrm>
            <a:custGeom>
              <a:avLst/>
              <a:gdLst>
                <a:gd name="G0" fmla="*/ 1 0 51712"/>
                <a:gd name="G1" fmla="*/ G0 134 1"/>
                <a:gd name="G2" fmla="*/ G1 1 134"/>
                <a:gd name="G3" fmla="*/ 1 0 51712"/>
                <a:gd name="G4" fmla="*/ G3 759 1"/>
                <a:gd name="G5" fmla="*/ G4 1 759"/>
                <a:gd name="G6" fmla="+- 938 0 0"/>
                <a:gd name="G7" fmla="*/ G6 1 134"/>
                <a:gd name="G8" fmla="+- 3036 0 0"/>
                <a:gd name="G9" fmla="*/ G8 1 759"/>
                <a:gd name="G10" fmla="+- 1608 0 0"/>
                <a:gd name="G11" fmla="*/ G10 1 134"/>
                <a:gd name="G12" fmla="+- 14421 0 0"/>
                <a:gd name="G13" fmla="*/ G12 1 759"/>
                <a:gd name="G14" fmla="+- 1876 0 0"/>
                <a:gd name="G15" fmla="*/ G14 1 134"/>
                <a:gd name="G16" fmla="+- 27324 0 0"/>
                <a:gd name="G17" fmla="*/ G16 1 759"/>
                <a:gd name="G18" fmla="+- 2144 0 0"/>
                <a:gd name="G19" fmla="*/ G18 1 134"/>
                <a:gd name="G20" fmla="+- 47817 0 0"/>
                <a:gd name="G21" fmla="*/ G20 1 759"/>
                <a:gd name="G22" fmla="+- 6030 0 0"/>
                <a:gd name="G23" fmla="*/ G22 1 134"/>
                <a:gd name="G24" fmla="+- 4735 0 0"/>
                <a:gd name="G25" fmla="*/ G24 1 759"/>
                <a:gd name="G26" fmla="+- 6432 0 0"/>
                <a:gd name="G27" fmla="*/ G26 1 134"/>
                <a:gd name="G28" fmla="+- 32818 0 0"/>
                <a:gd name="G29" fmla="*/ G28 1 759"/>
                <a:gd name="G30" fmla="+- 6700 0 0"/>
                <a:gd name="G31" fmla="*/ G30 1 134"/>
                <a:gd name="G32" fmla="+- 39649 0 0"/>
                <a:gd name="G33" fmla="*/ G32 1 759"/>
                <a:gd name="G34" fmla="+- 7370 0 0"/>
                <a:gd name="G35" fmla="*/ G34 1 134"/>
                <a:gd name="G36" fmla="+- 47998 0 0"/>
                <a:gd name="G37" fmla="*/ G36 1 759"/>
                <a:gd name="G38" fmla="+- 8040 0 0"/>
                <a:gd name="G39" fmla="*/ G38 1 134"/>
                <a:gd name="G40" fmla="+- 51034 0 0"/>
                <a:gd name="G41" fmla="*/ G40 1 759"/>
                <a:gd name="G42" fmla="+- 8978 0 0"/>
                <a:gd name="G43" fmla="*/ G42 1 134"/>
                <a:gd name="G44" fmla="+- 44962 0 0"/>
                <a:gd name="G45" fmla="*/ G44 1 759"/>
                <a:gd name="G46" fmla="+- 9514 0 0"/>
                <a:gd name="G47" fmla="*/ G46 1 134"/>
                <a:gd name="G48" fmla="+- 32818 0 0"/>
                <a:gd name="G49" fmla="*/ G48 1 759"/>
                <a:gd name="G50" fmla="+- 16080 0 0"/>
                <a:gd name="G51" fmla="*/ G50 1 134"/>
                <a:gd name="G52" fmla="+- 44781 0 0"/>
                <a:gd name="G53" fmla="*/ G52 1 759"/>
                <a:gd name="G54" fmla="+- 16214 0 0"/>
                <a:gd name="G55" fmla="*/ G54 1 134"/>
                <a:gd name="G56" fmla="+- 31119 0 0"/>
                <a:gd name="G57" fmla="*/ G56 1 759"/>
                <a:gd name="G58" fmla="+- 16348 0 0"/>
                <a:gd name="G59" fmla="*/ G58 1 134"/>
                <a:gd name="G60" fmla="+- 20493 0 0"/>
                <a:gd name="G61" fmla="*/ G60 1 759"/>
                <a:gd name="G62" fmla="+- 16482 0 0"/>
                <a:gd name="G63" fmla="*/ G62 1 134"/>
                <a:gd name="G64" fmla="+- 12903 0 0"/>
                <a:gd name="G65" fmla="*/ G64 1 759"/>
                <a:gd name="G66" fmla="+- 17018 0 0"/>
                <a:gd name="G67" fmla="*/ G66 1 134"/>
                <a:gd name="G68" fmla="+- 3036 0 0"/>
                <a:gd name="G69" fmla="*/ G68 1 759"/>
                <a:gd name="G70" fmla="+- 17822 0 0"/>
                <a:gd name="G71" fmla="*/ G70 1 134"/>
                <a:gd name="G72" fmla="+- 2277 0 0"/>
                <a:gd name="G73" fmla="*/ G72 1 759"/>
                <a:gd name="G74" fmla="*/ 1 0 51712"/>
                <a:gd name="G75" fmla="*/ 1 0 51712"/>
                <a:gd name="G76" fmla="*/ 1 0 51712"/>
                <a:gd name="G77" fmla="*/ 1 0 51712"/>
                <a:gd name="G78" fmla="*/ 1 0 51712"/>
                <a:gd name="G79" fmla="*/ 1 0 51712"/>
                <a:gd name="G80" fmla="*/ 1 0 51712"/>
                <a:gd name="G81" fmla="*/ 1 0 51712"/>
                <a:gd name="G82" fmla="*/ 1 0 51712"/>
                <a:gd name="G83" fmla="*/ 1 0 51712"/>
                <a:gd name="G84" fmla="*/ 1 0 51712"/>
                <a:gd name="G85" fmla="*/ 1 0 51712"/>
                <a:gd name="G86" fmla="*/ 1 0 51712"/>
                <a:gd name="G87" fmla="*/ 1 0 51712"/>
                <a:gd name="G88" fmla="*/ 1 0 51712"/>
                <a:gd name="G89" fmla="*/ 1 0 51712"/>
                <a:gd name="G90" fmla="*/ 1 0 51712"/>
                <a:gd name="G91" fmla="*/ 1 0 51712"/>
                <a:gd name="G92" fmla="*/ 1 0 51712"/>
                <a:gd name="G93" fmla="*/ G92 134 1"/>
                <a:gd name="G94" fmla="*/ G93 1 134"/>
                <a:gd name="G95" fmla="*/ 1 0 51712"/>
                <a:gd name="G96" fmla="*/ G95 759 1"/>
                <a:gd name="G97" fmla="*/ G96 1 759"/>
                <a:gd name="G98" fmla="+- 17956 0 0"/>
                <a:gd name="G99" fmla="*/ G98 1 134"/>
                <a:gd name="G100" fmla="+- 51793 0 0"/>
                <a:gd name="G101" fmla="*/ G100 1 759"/>
                <a:gd name="T0" fmla="*/ 0 w 134"/>
                <a:gd name="T1" fmla="*/ 0 h 759"/>
                <a:gd name="T2" fmla="*/ 7 w 134"/>
                <a:gd name="T3" fmla="*/ 4 h 759"/>
                <a:gd name="T4" fmla="*/ 12 w 134"/>
                <a:gd name="T5" fmla="*/ 19 h 759"/>
                <a:gd name="T6" fmla="*/ 14 w 134"/>
                <a:gd name="T7" fmla="*/ 36 h 759"/>
                <a:gd name="T8" fmla="*/ 16 w 134"/>
                <a:gd name="T9" fmla="*/ 63 h 759"/>
                <a:gd name="T10" fmla="*/ 45 w 134"/>
                <a:gd name="T11" fmla="*/ 697 h 759"/>
                <a:gd name="T12" fmla="*/ 48 w 134"/>
                <a:gd name="T13" fmla="*/ 734 h 759"/>
                <a:gd name="T14" fmla="*/ 50 w 134"/>
                <a:gd name="T15" fmla="*/ 743 h 759"/>
                <a:gd name="T16" fmla="*/ 55 w 134"/>
                <a:gd name="T17" fmla="*/ 754 h 759"/>
                <a:gd name="T18" fmla="*/ 60 w 134"/>
                <a:gd name="T19" fmla="*/ 758 h 759"/>
                <a:gd name="T20" fmla="*/ 67 w 134"/>
                <a:gd name="T21" fmla="*/ 750 h 759"/>
                <a:gd name="T22" fmla="*/ 71 w 134"/>
                <a:gd name="T23" fmla="*/ 734 h 759"/>
                <a:gd name="T24" fmla="*/ 120 w 134"/>
                <a:gd name="T25" fmla="*/ 59 h 759"/>
                <a:gd name="T26" fmla="*/ 121 w 134"/>
                <a:gd name="T27" fmla="*/ 41 h 759"/>
                <a:gd name="T28" fmla="*/ 122 w 134"/>
                <a:gd name="T29" fmla="*/ 27 h 759"/>
                <a:gd name="T30" fmla="*/ 123 w 134"/>
                <a:gd name="T31" fmla="*/ 17 h 759"/>
                <a:gd name="T32" fmla="*/ 127 w 134"/>
                <a:gd name="T33" fmla="*/ 4 h 759"/>
                <a:gd name="T34" fmla="*/ 133 w 134"/>
                <a:gd name="T35" fmla="*/ 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 h="759">
                  <a:moveTo>
                    <a:pt x="0" y="0"/>
                  </a:moveTo>
                  <a:lnTo>
                    <a:pt x="7" y="4"/>
                  </a:lnTo>
                  <a:lnTo>
                    <a:pt x="12" y="19"/>
                  </a:lnTo>
                  <a:lnTo>
                    <a:pt x="14" y="36"/>
                  </a:lnTo>
                  <a:lnTo>
                    <a:pt x="16" y="63"/>
                  </a:lnTo>
                  <a:lnTo>
                    <a:pt x="45" y="697"/>
                  </a:lnTo>
                  <a:lnTo>
                    <a:pt x="48" y="734"/>
                  </a:lnTo>
                  <a:lnTo>
                    <a:pt x="50" y="743"/>
                  </a:lnTo>
                  <a:lnTo>
                    <a:pt x="55" y="754"/>
                  </a:lnTo>
                  <a:lnTo>
                    <a:pt x="60" y="758"/>
                  </a:lnTo>
                  <a:lnTo>
                    <a:pt x="67" y="750"/>
                  </a:lnTo>
                  <a:lnTo>
                    <a:pt x="71" y="734"/>
                  </a:lnTo>
                  <a:lnTo>
                    <a:pt x="120" y="59"/>
                  </a:lnTo>
                  <a:lnTo>
                    <a:pt x="121" y="41"/>
                  </a:lnTo>
                  <a:lnTo>
                    <a:pt x="122" y="27"/>
                  </a:lnTo>
                  <a:lnTo>
                    <a:pt x="123" y="17"/>
                  </a:lnTo>
                  <a:lnTo>
                    <a:pt x="127" y="4"/>
                  </a:lnTo>
                  <a:lnTo>
                    <a:pt x="133" y="3"/>
                  </a:lnTo>
                </a:path>
              </a:pathLst>
            </a:custGeom>
            <a:noFill/>
            <a:ln w="50760" cap="flat">
              <a:solidFill>
                <a:srgbClr val="28282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642" name="Freeform 18"/>
            <p:cNvSpPr>
              <a:spLocks noChangeArrowheads="1"/>
            </p:cNvSpPr>
            <p:nvPr/>
          </p:nvSpPr>
          <p:spPr bwMode="auto">
            <a:xfrm>
              <a:off x="3777" y="1051"/>
              <a:ext cx="227" cy="437"/>
            </a:xfrm>
            <a:custGeom>
              <a:avLst/>
              <a:gdLst>
                <a:gd name="G0" fmla="*/ 1 0 51712"/>
                <a:gd name="G1" fmla="*/ G0 129 1"/>
                <a:gd name="G2" fmla="*/ G1 1 129"/>
                <a:gd name="G3" fmla="+- 2271 0 0"/>
                <a:gd name="G4" fmla="*/ G3 1 757"/>
                <a:gd name="G5" fmla="+- 516 0 0"/>
                <a:gd name="G6" fmla="*/ G5 1 129"/>
                <a:gd name="G7" fmla="+- 3785 0 0"/>
                <a:gd name="G8" fmla="*/ G7 1 757"/>
                <a:gd name="G9" fmla="+- 1032 0 0"/>
                <a:gd name="G10" fmla="*/ G9 1 129"/>
                <a:gd name="G11" fmla="+- 14383 0 0"/>
                <a:gd name="G12" fmla="*/ G11 1 757"/>
                <a:gd name="G13" fmla="+- 1290 0 0"/>
                <a:gd name="G14" fmla="*/ G13 1 129"/>
                <a:gd name="G15" fmla="+- 26495 0 0"/>
                <a:gd name="G16" fmla="*/ G15 1 757"/>
                <a:gd name="G17" fmla="+- 1419 0 0"/>
                <a:gd name="G18" fmla="*/ G17 1 129"/>
                <a:gd name="G19" fmla="+- 46934 0 0"/>
                <a:gd name="G20" fmla="*/ G19 1 757"/>
                <a:gd name="G21" fmla="+- 5160 0 0"/>
                <a:gd name="G22" fmla="*/ G21 1 129"/>
                <a:gd name="G23" fmla="+- 1827 0 0"/>
                <a:gd name="G24" fmla="*/ G23 1 757"/>
                <a:gd name="G25" fmla="+- 5418 0 0"/>
                <a:gd name="G26" fmla="*/ G25 1 129"/>
                <a:gd name="G27" fmla="+- 29836 0 0"/>
                <a:gd name="G28" fmla="*/ G27 1 757"/>
                <a:gd name="G29" fmla="+- 5805 0 0"/>
                <a:gd name="G30" fmla="*/ G29 1 129"/>
                <a:gd name="G31" fmla="+- 36649 0 0"/>
                <a:gd name="G32" fmla="*/ G31 1 757"/>
                <a:gd name="G33" fmla="+- 6450 0 0"/>
                <a:gd name="G34" fmla="*/ G33 1 129"/>
                <a:gd name="G35" fmla="+- 44976 0 0"/>
                <a:gd name="G36" fmla="*/ G35 1 757"/>
                <a:gd name="G37" fmla="+- 7224 0 0"/>
                <a:gd name="G38" fmla="*/ G37 1 129"/>
                <a:gd name="G39" fmla="+- 48004 0 0"/>
                <a:gd name="G40" fmla="*/ G39 1 757"/>
                <a:gd name="G41" fmla="+- 7998 0 0"/>
                <a:gd name="G42" fmla="*/ G41 1 129"/>
                <a:gd name="G43" fmla="+- 41948 0 0"/>
                <a:gd name="G44" fmla="*/ G43 1 757"/>
                <a:gd name="G45" fmla="+- 8514 0 0"/>
                <a:gd name="G46" fmla="*/ G45 1 129"/>
                <a:gd name="G47" fmla="+- 29836 0 0"/>
                <a:gd name="G48" fmla="*/ G47 1 757"/>
                <a:gd name="G49" fmla="+- 14835 0 0"/>
                <a:gd name="G50" fmla="*/ G49 1 129"/>
                <a:gd name="G51" fmla="+- 43906 0 0"/>
                <a:gd name="G52" fmla="*/ G51 1 757"/>
                <a:gd name="G53" fmla="+- 14964 0 0"/>
                <a:gd name="G54" fmla="*/ G53 1 129"/>
                <a:gd name="G55" fmla="+- 30280 0 0"/>
                <a:gd name="G56" fmla="*/ G55 1 757"/>
                <a:gd name="G57" fmla="+- 15093 0 0"/>
                <a:gd name="G58" fmla="*/ G57 1 129"/>
                <a:gd name="G59" fmla="+- 20439 0 0"/>
                <a:gd name="G60" fmla="*/ G59 1 757"/>
                <a:gd name="G61" fmla="+- 15222 0 0"/>
                <a:gd name="G62" fmla="*/ G61 1 129"/>
                <a:gd name="G63" fmla="+- 12112 0 0"/>
                <a:gd name="G64" fmla="*/ G63 1 757"/>
                <a:gd name="G65" fmla="+- 15738 0 0"/>
                <a:gd name="G66" fmla="*/ G65 1 129"/>
                <a:gd name="G67" fmla="+- 4542 0 0"/>
                <a:gd name="G68" fmla="*/ G67 1 757"/>
                <a:gd name="G69" fmla="+- 16512 0 0"/>
                <a:gd name="G70" fmla="*/ G69 1 129"/>
                <a:gd name="G71" fmla="*/ 1 0 51712"/>
                <a:gd name="G72" fmla="*/ G71 757 1"/>
                <a:gd name="G73" fmla="*/ G72 1 757"/>
                <a:gd name="G74" fmla="*/ 1 0 51712"/>
                <a:gd name="G75" fmla="*/ 1 0 51712"/>
                <a:gd name="G76" fmla="*/ 1 0 51712"/>
                <a:gd name="G77" fmla="*/ 1 0 51712"/>
                <a:gd name="G78" fmla="*/ 1 0 51712"/>
                <a:gd name="G79" fmla="*/ 1 0 51712"/>
                <a:gd name="G80" fmla="*/ 1 0 51712"/>
                <a:gd name="G81" fmla="*/ 1 0 51712"/>
                <a:gd name="G82" fmla="*/ 1 0 51712"/>
                <a:gd name="G83" fmla="*/ 1 0 51712"/>
                <a:gd name="G84" fmla="*/ 1 0 51712"/>
                <a:gd name="G85" fmla="*/ 1 0 51712"/>
                <a:gd name="G86" fmla="*/ 1 0 51712"/>
                <a:gd name="G87" fmla="*/ 1 0 51712"/>
                <a:gd name="G88" fmla="*/ 1 0 51712"/>
                <a:gd name="G89" fmla="*/ 1 0 51712"/>
                <a:gd name="G90" fmla="*/ 1 0 51712"/>
                <a:gd name="G91" fmla="*/ 1 0 51712"/>
                <a:gd name="G92" fmla="*/ 1 0 51712"/>
                <a:gd name="G93" fmla="*/ G92 129 1"/>
                <a:gd name="G94" fmla="*/ G93 1 129"/>
                <a:gd name="G95" fmla="*/ 1 0 51712"/>
                <a:gd name="G96" fmla="*/ G95 757 1"/>
                <a:gd name="G97" fmla="*/ G96 1 757"/>
                <a:gd name="G98" fmla="+- 16641 0 0"/>
                <a:gd name="G99" fmla="*/ G98 1 129"/>
                <a:gd name="G100" fmla="+- 48761 0 0"/>
                <a:gd name="G101" fmla="*/ G100 1 757"/>
                <a:gd name="T0" fmla="*/ 0 w 129"/>
                <a:gd name="T1" fmla="*/ 3 h 757"/>
                <a:gd name="T2" fmla="*/ 4 w 129"/>
                <a:gd name="T3" fmla="*/ 5 h 757"/>
                <a:gd name="T4" fmla="*/ 8 w 129"/>
                <a:gd name="T5" fmla="*/ 19 h 757"/>
                <a:gd name="T6" fmla="*/ 10 w 129"/>
                <a:gd name="T7" fmla="*/ 35 h 757"/>
                <a:gd name="T8" fmla="*/ 11 w 129"/>
                <a:gd name="T9" fmla="*/ 62 h 757"/>
                <a:gd name="T10" fmla="*/ 40 w 129"/>
                <a:gd name="T11" fmla="*/ 695 h 757"/>
                <a:gd name="T12" fmla="*/ 42 w 129"/>
                <a:gd name="T13" fmla="*/ 732 h 757"/>
                <a:gd name="T14" fmla="*/ 45 w 129"/>
                <a:gd name="T15" fmla="*/ 741 h 757"/>
                <a:gd name="T16" fmla="*/ 50 w 129"/>
                <a:gd name="T17" fmla="*/ 752 h 757"/>
                <a:gd name="T18" fmla="*/ 56 w 129"/>
                <a:gd name="T19" fmla="*/ 756 h 757"/>
                <a:gd name="T20" fmla="*/ 62 w 129"/>
                <a:gd name="T21" fmla="*/ 748 h 757"/>
                <a:gd name="T22" fmla="*/ 66 w 129"/>
                <a:gd name="T23" fmla="*/ 732 h 757"/>
                <a:gd name="T24" fmla="*/ 115 w 129"/>
                <a:gd name="T25" fmla="*/ 58 h 757"/>
                <a:gd name="T26" fmla="*/ 116 w 129"/>
                <a:gd name="T27" fmla="*/ 40 h 757"/>
                <a:gd name="T28" fmla="*/ 117 w 129"/>
                <a:gd name="T29" fmla="*/ 27 h 757"/>
                <a:gd name="T30" fmla="*/ 118 w 129"/>
                <a:gd name="T31" fmla="*/ 16 h 757"/>
                <a:gd name="T32" fmla="*/ 122 w 129"/>
                <a:gd name="T33" fmla="*/ 6 h 757"/>
                <a:gd name="T34" fmla="*/ 128 w 129"/>
                <a:gd name="T35" fmla="*/ 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757">
                  <a:moveTo>
                    <a:pt x="0" y="3"/>
                  </a:moveTo>
                  <a:lnTo>
                    <a:pt x="4" y="5"/>
                  </a:lnTo>
                  <a:lnTo>
                    <a:pt x="8" y="19"/>
                  </a:lnTo>
                  <a:lnTo>
                    <a:pt x="10" y="35"/>
                  </a:lnTo>
                  <a:lnTo>
                    <a:pt x="11" y="62"/>
                  </a:lnTo>
                  <a:lnTo>
                    <a:pt x="40" y="695"/>
                  </a:lnTo>
                  <a:lnTo>
                    <a:pt x="42" y="732"/>
                  </a:lnTo>
                  <a:lnTo>
                    <a:pt x="45" y="741"/>
                  </a:lnTo>
                  <a:lnTo>
                    <a:pt x="50" y="752"/>
                  </a:lnTo>
                  <a:lnTo>
                    <a:pt x="56" y="756"/>
                  </a:lnTo>
                  <a:lnTo>
                    <a:pt x="62" y="748"/>
                  </a:lnTo>
                  <a:lnTo>
                    <a:pt x="66" y="732"/>
                  </a:lnTo>
                  <a:lnTo>
                    <a:pt x="115" y="58"/>
                  </a:lnTo>
                  <a:lnTo>
                    <a:pt x="116" y="40"/>
                  </a:lnTo>
                  <a:lnTo>
                    <a:pt x="117" y="27"/>
                  </a:lnTo>
                  <a:lnTo>
                    <a:pt x="118" y="16"/>
                  </a:lnTo>
                  <a:lnTo>
                    <a:pt x="122" y="6"/>
                  </a:lnTo>
                  <a:lnTo>
                    <a:pt x="128" y="0"/>
                  </a:lnTo>
                </a:path>
              </a:pathLst>
            </a:custGeom>
            <a:noFill/>
            <a:ln w="50760" cap="flat">
              <a:solidFill>
                <a:srgbClr val="28282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643" name="Freeform 19"/>
            <p:cNvSpPr>
              <a:spLocks noChangeArrowheads="1"/>
            </p:cNvSpPr>
            <p:nvPr/>
          </p:nvSpPr>
          <p:spPr bwMode="auto">
            <a:xfrm>
              <a:off x="4007" y="1050"/>
              <a:ext cx="239" cy="438"/>
            </a:xfrm>
            <a:custGeom>
              <a:avLst/>
              <a:gdLst>
                <a:gd name="G0" fmla="*/ 1 0 51712"/>
                <a:gd name="G1" fmla="*/ G0 136 1"/>
                <a:gd name="G2" fmla="*/ G1 1 136"/>
                <a:gd name="G3" fmla="*/ 1 0 51712"/>
                <a:gd name="G4" fmla="*/ G3 759 1"/>
                <a:gd name="G5" fmla="*/ G4 1 759"/>
                <a:gd name="G6" fmla="+- 952 0 0"/>
                <a:gd name="G7" fmla="*/ G6 1 136"/>
                <a:gd name="G8" fmla="+- 3036 0 0"/>
                <a:gd name="G9" fmla="*/ G8 1 759"/>
                <a:gd name="G10" fmla="+- 1768 0 0"/>
                <a:gd name="G11" fmla="*/ G10 1 136"/>
                <a:gd name="G12" fmla="+- 14421 0 0"/>
                <a:gd name="G13" fmla="*/ G12 1 759"/>
                <a:gd name="G14" fmla="+- 1904 0 0"/>
                <a:gd name="G15" fmla="*/ G14 1 136"/>
                <a:gd name="G16" fmla="+- 27324 0 0"/>
                <a:gd name="G17" fmla="*/ G16 1 759"/>
                <a:gd name="G18" fmla="+- 2176 0 0"/>
                <a:gd name="G19" fmla="*/ G18 1 136"/>
                <a:gd name="G20" fmla="+- 47817 0 0"/>
                <a:gd name="G21" fmla="*/ G20 1 759"/>
                <a:gd name="G22" fmla="+- 6120 0 0"/>
                <a:gd name="G23" fmla="*/ G22 1 136"/>
                <a:gd name="G24" fmla="+- 4735 0 0"/>
                <a:gd name="G25" fmla="*/ G24 1 759"/>
                <a:gd name="G26" fmla="+- 6528 0 0"/>
                <a:gd name="G27" fmla="*/ G26 1 136"/>
                <a:gd name="G28" fmla="+- 32818 0 0"/>
                <a:gd name="G29" fmla="*/ G28 1 759"/>
                <a:gd name="G30" fmla="+- 6936 0 0"/>
                <a:gd name="G31" fmla="*/ G30 1 136"/>
                <a:gd name="G32" fmla="+- 39649 0 0"/>
                <a:gd name="G33" fmla="*/ G32 1 759"/>
                <a:gd name="G34" fmla="+- 7480 0 0"/>
                <a:gd name="G35" fmla="*/ G34 1 136"/>
                <a:gd name="G36" fmla="+- 47998 0 0"/>
                <a:gd name="G37" fmla="*/ G36 1 759"/>
                <a:gd name="G38" fmla="+- 8432 0 0"/>
                <a:gd name="G39" fmla="*/ G38 1 136"/>
                <a:gd name="G40" fmla="+- 51034 0 0"/>
                <a:gd name="G41" fmla="*/ G40 1 759"/>
                <a:gd name="G42" fmla="+- 9248 0 0"/>
                <a:gd name="G43" fmla="*/ G42 1 136"/>
                <a:gd name="G44" fmla="+- 44962 0 0"/>
                <a:gd name="G45" fmla="*/ G44 1 759"/>
                <a:gd name="G46" fmla="+- 9792 0 0"/>
                <a:gd name="G47" fmla="*/ G46 1 136"/>
                <a:gd name="G48" fmla="+- 32818 0 0"/>
                <a:gd name="G49" fmla="*/ G48 1 759"/>
                <a:gd name="G50" fmla="+- 16456 0 0"/>
                <a:gd name="G51" fmla="*/ G50 1 136"/>
                <a:gd name="G52" fmla="+- 44781 0 0"/>
                <a:gd name="G53" fmla="*/ G52 1 759"/>
                <a:gd name="G54" fmla="+- 16728 0 0"/>
                <a:gd name="G55" fmla="*/ G54 1 136"/>
                <a:gd name="G56" fmla="+- 31119 0 0"/>
                <a:gd name="G57" fmla="*/ G56 1 759"/>
                <a:gd name="G58" fmla="+- 16864 0 0"/>
                <a:gd name="G59" fmla="*/ G58 1 136"/>
                <a:gd name="G60" fmla="+- 20493 0 0"/>
                <a:gd name="G61" fmla="*/ G60 1 759"/>
                <a:gd name="G62" fmla="+- 17000 0 0"/>
                <a:gd name="G63" fmla="*/ G62 1 136"/>
                <a:gd name="G64" fmla="+- 12903 0 0"/>
                <a:gd name="G65" fmla="*/ G64 1 759"/>
                <a:gd name="G66" fmla="+- 17544 0 0"/>
                <a:gd name="G67" fmla="*/ G66 1 136"/>
                <a:gd name="G68" fmla="+- 3036 0 0"/>
                <a:gd name="G69" fmla="*/ G68 1 759"/>
                <a:gd name="G70" fmla="+- 18360 0 0"/>
                <a:gd name="G71" fmla="*/ G70 1 136"/>
                <a:gd name="G72" fmla="+- 2277 0 0"/>
                <a:gd name="G73" fmla="*/ G72 1 759"/>
                <a:gd name="G74" fmla="*/ 1 0 51712"/>
                <a:gd name="G75" fmla="*/ 1 0 51712"/>
                <a:gd name="G76" fmla="*/ 1 0 51712"/>
                <a:gd name="G77" fmla="*/ 1 0 51712"/>
                <a:gd name="G78" fmla="*/ 1 0 51712"/>
                <a:gd name="G79" fmla="*/ 1 0 51712"/>
                <a:gd name="G80" fmla="*/ 1 0 51712"/>
                <a:gd name="G81" fmla="*/ 1 0 51712"/>
                <a:gd name="G82" fmla="*/ 1 0 51712"/>
                <a:gd name="G83" fmla="*/ 1 0 51712"/>
                <a:gd name="G84" fmla="*/ 1 0 51712"/>
                <a:gd name="G85" fmla="*/ 1 0 51712"/>
                <a:gd name="G86" fmla="*/ 1 0 51712"/>
                <a:gd name="G87" fmla="*/ 1 0 51712"/>
                <a:gd name="G88" fmla="*/ 1 0 51712"/>
                <a:gd name="G89" fmla="*/ 1 0 51712"/>
                <a:gd name="G90" fmla="*/ 1 0 51712"/>
                <a:gd name="G91" fmla="*/ 1 0 51712"/>
                <a:gd name="G92" fmla="*/ 1 0 51712"/>
                <a:gd name="G93" fmla="*/ G92 136 1"/>
                <a:gd name="G94" fmla="*/ G93 1 136"/>
                <a:gd name="G95" fmla="*/ 1 0 51712"/>
                <a:gd name="G96" fmla="*/ G95 759 1"/>
                <a:gd name="G97" fmla="*/ G96 1 759"/>
                <a:gd name="G98" fmla="+- 18496 0 0"/>
                <a:gd name="G99" fmla="*/ G98 1 136"/>
                <a:gd name="G100" fmla="+- 51793 0 0"/>
                <a:gd name="G101" fmla="*/ G100 1 759"/>
                <a:gd name="T0" fmla="*/ 0 w 136"/>
                <a:gd name="T1" fmla="*/ 0 h 759"/>
                <a:gd name="T2" fmla="*/ 7 w 136"/>
                <a:gd name="T3" fmla="*/ 4 h 759"/>
                <a:gd name="T4" fmla="*/ 13 w 136"/>
                <a:gd name="T5" fmla="*/ 19 h 759"/>
                <a:gd name="T6" fmla="*/ 14 w 136"/>
                <a:gd name="T7" fmla="*/ 36 h 759"/>
                <a:gd name="T8" fmla="*/ 16 w 136"/>
                <a:gd name="T9" fmla="*/ 63 h 759"/>
                <a:gd name="T10" fmla="*/ 45 w 136"/>
                <a:gd name="T11" fmla="*/ 697 h 759"/>
                <a:gd name="T12" fmla="*/ 48 w 136"/>
                <a:gd name="T13" fmla="*/ 734 h 759"/>
                <a:gd name="T14" fmla="*/ 51 w 136"/>
                <a:gd name="T15" fmla="*/ 743 h 759"/>
                <a:gd name="T16" fmla="*/ 55 w 136"/>
                <a:gd name="T17" fmla="*/ 754 h 759"/>
                <a:gd name="T18" fmla="*/ 62 w 136"/>
                <a:gd name="T19" fmla="*/ 758 h 759"/>
                <a:gd name="T20" fmla="*/ 68 w 136"/>
                <a:gd name="T21" fmla="*/ 750 h 759"/>
                <a:gd name="T22" fmla="*/ 72 w 136"/>
                <a:gd name="T23" fmla="*/ 734 h 759"/>
                <a:gd name="T24" fmla="*/ 121 w 136"/>
                <a:gd name="T25" fmla="*/ 59 h 759"/>
                <a:gd name="T26" fmla="*/ 123 w 136"/>
                <a:gd name="T27" fmla="*/ 41 h 759"/>
                <a:gd name="T28" fmla="*/ 124 w 136"/>
                <a:gd name="T29" fmla="*/ 27 h 759"/>
                <a:gd name="T30" fmla="*/ 125 w 136"/>
                <a:gd name="T31" fmla="*/ 17 h 759"/>
                <a:gd name="T32" fmla="*/ 129 w 136"/>
                <a:gd name="T33" fmla="*/ 4 h 759"/>
                <a:gd name="T34" fmla="*/ 135 w 136"/>
                <a:gd name="T35" fmla="*/ 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759">
                  <a:moveTo>
                    <a:pt x="0" y="0"/>
                  </a:moveTo>
                  <a:lnTo>
                    <a:pt x="7" y="4"/>
                  </a:lnTo>
                  <a:lnTo>
                    <a:pt x="13" y="19"/>
                  </a:lnTo>
                  <a:lnTo>
                    <a:pt x="14" y="36"/>
                  </a:lnTo>
                  <a:lnTo>
                    <a:pt x="16" y="63"/>
                  </a:lnTo>
                  <a:lnTo>
                    <a:pt x="45" y="697"/>
                  </a:lnTo>
                  <a:lnTo>
                    <a:pt x="48" y="734"/>
                  </a:lnTo>
                  <a:lnTo>
                    <a:pt x="51" y="743"/>
                  </a:lnTo>
                  <a:lnTo>
                    <a:pt x="55" y="754"/>
                  </a:lnTo>
                  <a:lnTo>
                    <a:pt x="62" y="758"/>
                  </a:lnTo>
                  <a:lnTo>
                    <a:pt x="68" y="750"/>
                  </a:lnTo>
                  <a:lnTo>
                    <a:pt x="72" y="734"/>
                  </a:lnTo>
                  <a:lnTo>
                    <a:pt x="121" y="59"/>
                  </a:lnTo>
                  <a:lnTo>
                    <a:pt x="123" y="41"/>
                  </a:lnTo>
                  <a:lnTo>
                    <a:pt x="124" y="27"/>
                  </a:lnTo>
                  <a:lnTo>
                    <a:pt x="125" y="17"/>
                  </a:lnTo>
                  <a:lnTo>
                    <a:pt x="129" y="4"/>
                  </a:lnTo>
                  <a:lnTo>
                    <a:pt x="135" y="3"/>
                  </a:lnTo>
                </a:path>
              </a:pathLst>
            </a:custGeom>
            <a:noFill/>
            <a:ln w="50760" cap="flat">
              <a:solidFill>
                <a:srgbClr val="28282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644" name="Freeform 20"/>
            <p:cNvSpPr>
              <a:spLocks noChangeArrowheads="1"/>
            </p:cNvSpPr>
            <p:nvPr/>
          </p:nvSpPr>
          <p:spPr bwMode="auto">
            <a:xfrm>
              <a:off x="4262" y="1049"/>
              <a:ext cx="227" cy="436"/>
            </a:xfrm>
            <a:custGeom>
              <a:avLst/>
              <a:gdLst>
                <a:gd name="G0" fmla="*/ 1 0 51712"/>
                <a:gd name="G1" fmla="*/ G0 129 1"/>
                <a:gd name="G2" fmla="*/ G1 1 129"/>
                <a:gd name="G3" fmla="+- 1 0 0"/>
                <a:gd name="G4" fmla="+- 516 0 0"/>
                <a:gd name="G5" fmla="*/ G4 1 129"/>
                <a:gd name="G6" fmla="+- 3024 0 0"/>
                <a:gd name="G7" fmla="*/ G6 1 756"/>
                <a:gd name="G8" fmla="+- 1032 0 0"/>
                <a:gd name="G9" fmla="*/ G8 1 129"/>
                <a:gd name="G10" fmla="+- 14364 0 0"/>
                <a:gd name="G11" fmla="*/ G10 1 756"/>
                <a:gd name="G12" fmla="+- 1290 0 0"/>
                <a:gd name="G13" fmla="*/ G12 1 129"/>
                <a:gd name="G14" fmla="+- 24948 0 0"/>
                <a:gd name="G15" fmla="*/ G14 1 756"/>
                <a:gd name="G16" fmla="+- 1419 0 0"/>
                <a:gd name="G17" fmla="*/ G16 1 129"/>
                <a:gd name="G18" fmla="+- 46116 0 0"/>
                <a:gd name="G19" fmla="*/ G18 1 756"/>
                <a:gd name="G20" fmla="+- 5160 0 0"/>
                <a:gd name="G21" fmla="*/ G20 1 129"/>
                <a:gd name="G22" fmla="+- 1888 0 0"/>
                <a:gd name="G23" fmla="*/ G22 1 756"/>
                <a:gd name="G24" fmla="+- 5418 0 0"/>
                <a:gd name="G25" fmla="*/ G24 1 129"/>
                <a:gd name="G26" fmla="+- 27592 0 0"/>
                <a:gd name="G27" fmla="*/ G26 1 756"/>
                <a:gd name="G28" fmla="+- 5805 0 0"/>
                <a:gd name="G29" fmla="*/ G28 1 129"/>
                <a:gd name="G30" fmla="+- 35908 0 0"/>
                <a:gd name="G31" fmla="*/ G30 1 756"/>
                <a:gd name="G32" fmla="+- 6450 0 0"/>
                <a:gd name="G33" fmla="*/ G32 1 129"/>
                <a:gd name="G34" fmla="+- 44224 0 0"/>
                <a:gd name="G35" fmla="*/ G34 1 756"/>
                <a:gd name="G36" fmla="+- 7224 0 0"/>
                <a:gd name="G37" fmla="*/ G36 1 129"/>
                <a:gd name="G38" fmla="+- 46492 0 0"/>
                <a:gd name="G39" fmla="*/ G38 1 756"/>
                <a:gd name="G40" fmla="+- 7998 0 0"/>
                <a:gd name="G41" fmla="*/ G40 1 129"/>
                <a:gd name="G42" fmla="+- 39688 0 0"/>
                <a:gd name="G43" fmla="*/ G42 1 756"/>
                <a:gd name="G44" fmla="+- 8514 0 0"/>
                <a:gd name="G45" fmla="*/ G44 1 129"/>
                <a:gd name="G46" fmla="+- 27592 0 0"/>
                <a:gd name="G47" fmla="*/ G46 1 756"/>
                <a:gd name="G48" fmla="+- 14835 0 0"/>
                <a:gd name="G49" fmla="*/ G48 1 129"/>
                <a:gd name="G50" fmla="+- 43092 0 0"/>
                <a:gd name="G51" fmla="*/ G50 1 756"/>
                <a:gd name="G52" fmla="+- 14964 0 0"/>
                <a:gd name="G53" fmla="*/ G52 1 129"/>
                <a:gd name="G54" fmla="+- 29484 0 0"/>
                <a:gd name="G55" fmla="*/ G54 1 756"/>
                <a:gd name="G56" fmla="+- 15093 0 0"/>
                <a:gd name="G57" fmla="*/ G56 1 129"/>
                <a:gd name="G58" fmla="+- 18900 0 0"/>
                <a:gd name="G59" fmla="*/ G58 1 756"/>
                <a:gd name="G60" fmla="+- 15351 0 0"/>
                <a:gd name="G61" fmla="*/ G60 1 129"/>
                <a:gd name="G62" fmla="+- 11340 0 0"/>
                <a:gd name="G63" fmla="*/ G62 1 756"/>
                <a:gd name="G64" fmla="+- 15867 0 0"/>
                <a:gd name="G65" fmla="*/ G64 1 129"/>
                <a:gd name="G66" fmla="+- 3780 0 0"/>
                <a:gd name="G67" fmla="*/ G66 1 756"/>
                <a:gd name="G68" fmla="+- 16512 0 0"/>
                <a:gd name="G69" fmla="*/ G68 1 129"/>
                <a:gd name="G70" fmla="*/ 1 0 51712"/>
                <a:gd name="G71" fmla="*/ G70 756 1"/>
                <a:gd name="G72" fmla="*/ G71 1 756"/>
                <a:gd name="G73" fmla="*/ 1 0 51712"/>
                <a:gd name="G74" fmla="*/ 1 0 51712"/>
                <a:gd name="G75" fmla="*/ 1 0 51712"/>
                <a:gd name="G76" fmla="*/ 1 0 51712"/>
                <a:gd name="G77" fmla="*/ 1 0 51712"/>
                <a:gd name="G78" fmla="*/ 1 0 51712"/>
                <a:gd name="G79" fmla="*/ 1 0 51712"/>
                <a:gd name="G80" fmla="*/ 1 0 51712"/>
                <a:gd name="G81" fmla="*/ 1 0 51712"/>
                <a:gd name="G82" fmla="*/ 1 0 51712"/>
                <a:gd name="G83" fmla="*/ 1 0 51712"/>
                <a:gd name="G84" fmla="*/ 1 0 51712"/>
                <a:gd name="G85" fmla="*/ 1 0 51712"/>
                <a:gd name="G86" fmla="*/ 1 0 51712"/>
                <a:gd name="G87" fmla="*/ 1 0 51712"/>
                <a:gd name="G88" fmla="*/ 1 0 51712"/>
                <a:gd name="G89" fmla="*/ 1 0 51712"/>
                <a:gd name="G90" fmla="*/ 1 0 51712"/>
                <a:gd name="G91" fmla="*/ 1 0 51712"/>
                <a:gd name="G92" fmla="*/ G91 129 1"/>
                <a:gd name="G93" fmla="*/ G92 1 129"/>
                <a:gd name="G94" fmla="*/ 1 0 51712"/>
                <a:gd name="G95" fmla="*/ G94 756 1"/>
                <a:gd name="G96" fmla="*/ G95 1 756"/>
                <a:gd name="G97" fmla="+- 16641 0 0"/>
                <a:gd name="G98" fmla="*/ G97 1 129"/>
                <a:gd name="G99" fmla="+- 47248 0 0"/>
                <a:gd name="G100" fmla="*/ G99 1 756"/>
                <a:gd name="T0" fmla="*/ 0 w 129"/>
                <a:gd name="T1" fmla="*/ 1 h 756"/>
                <a:gd name="T2" fmla="*/ 4 w 129"/>
                <a:gd name="T3" fmla="*/ 4 h 756"/>
                <a:gd name="T4" fmla="*/ 8 w 129"/>
                <a:gd name="T5" fmla="*/ 19 h 756"/>
                <a:gd name="T6" fmla="*/ 10 w 129"/>
                <a:gd name="T7" fmla="*/ 33 h 756"/>
                <a:gd name="T8" fmla="*/ 11 w 129"/>
                <a:gd name="T9" fmla="*/ 61 h 756"/>
                <a:gd name="T10" fmla="*/ 40 w 129"/>
                <a:gd name="T11" fmla="*/ 696 h 756"/>
                <a:gd name="T12" fmla="*/ 42 w 129"/>
                <a:gd name="T13" fmla="*/ 730 h 756"/>
                <a:gd name="T14" fmla="*/ 45 w 129"/>
                <a:gd name="T15" fmla="*/ 741 h 756"/>
                <a:gd name="T16" fmla="*/ 50 w 129"/>
                <a:gd name="T17" fmla="*/ 752 h 756"/>
                <a:gd name="T18" fmla="*/ 56 w 129"/>
                <a:gd name="T19" fmla="*/ 755 h 756"/>
                <a:gd name="T20" fmla="*/ 62 w 129"/>
                <a:gd name="T21" fmla="*/ 746 h 756"/>
                <a:gd name="T22" fmla="*/ 66 w 129"/>
                <a:gd name="T23" fmla="*/ 730 h 756"/>
                <a:gd name="T24" fmla="*/ 115 w 129"/>
                <a:gd name="T25" fmla="*/ 57 h 756"/>
                <a:gd name="T26" fmla="*/ 116 w 129"/>
                <a:gd name="T27" fmla="*/ 39 h 756"/>
                <a:gd name="T28" fmla="*/ 117 w 129"/>
                <a:gd name="T29" fmla="*/ 25 h 756"/>
                <a:gd name="T30" fmla="*/ 119 w 129"/>
                <a:gd name="T31" fmla="*/ 15 h 756"/>
                <a:gd name="T32" fmla="*/ 123 w 129"/>
                <a:gd name="T33" fmla="*/ 5 h 756"/>
                <a:gd name="T34" fmla="*/ 128 w 129"/>
                <a:gd name="T35" fmla="*/ 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756">
                  <a:moveTo>
                    <a:pt x="0" y="1"/>
                  </a:moveTo>
                  <a:lnTo>
                    <a:pt x="4" y="4"/>
                  </a:lnTo>
                  <a:lnTo>
                    <a:pt x="8" y="19"/>
                  </a:lnTo>
                  <a:lnTo>
                    <a:pt x="10" y="33"/>
                  </a:lnTo>
                  <a:lnTo>
                    <a:pt x="11" y="61"/>
                  </a:lnTo>
                  <a:lnTo>
                    <a:pt x="40" y="696"/>
                  </a:lnTo>
                  <a:lnTo>
                    <a:pt x="42" y="730"/>
                  </a:lnTo>
                  <a:lnTo>
                    <a:pt x="45" y="741"/>
                  </a:lnTo>
                  <a:lnTo>
                    <a:pt x="50" y="752"/>
                  </a:lnTo>
                  <a:lnTo>
                    <a:pt x="56" y="755"/>
                  </a:lnTo>
                  <a:lnTo>
                    <a:pt x="62" y="746"/>
                  </a:lnTo>
                  <a:lnTo>
                    <a:pt x="66" y="730"/>
                  </a:lnTo>
                  <a:lnTo>
                    <a:pt x="115" y="57"/>
                  </a:lnTo>
                  <a:lnTo>
                    <a:pt x="116" y="39"/>
                  </a:lnTo>
                  <a:lnTo>
                    <a:pt x="117" y="25"/>
                  </a:lnTo>
                  <a:lnTo>
                    <a:pt x="119" y="15"/>
                  </a:lnTo>
                  <a:lnTo>
                    <a:pt x="123" y="5"/>
                  </a:lnTo>
                  <a:lnTo>
                    <a:pt x="128" y="0"/>
                  </a:lnTo>
                </a:path>
              </a:pathLst>
            </a:custGeom>
            <a:noFill/>
            <a:ln w="50760" cap="flat">
              <a:solidFill>
                <a:srgbClr val="28282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645" name="Freeform 21"/>
            <p:cNvSpPr>
              <a:spLocks noChangeArrowheads="1"/>
            </p:cNvSpPr>
            <p:nvPr/>
          </p:nvSpPr>
          <p:spPr bwMode="auto">
            <a:xfrm>
              <a:off x="4496" y="1048"/>
              <a:ext cx="236" cy="437"/>
            </a:xfrm>
            <a:custGeom>
              <a:avLst/>
              <a:gdLst>
                <a:gd name="G0" fmla="*/ 1 0 51712"/>
                <a:gd name="G1" fmla="*/ G0 134 1"/>
                <a:gd name="G2" fmla="*/ G1 1 134"/>
                <a:gd name="G3" fmla="*/ 1 0 51712"/>
                <a:gd name="G4" fmla="*/ G3 758 1"/>
                <a:gd name="G5" fmla="*/ G4 1 758"/>
                <a:gd name="G6" fmla="+- 804 0 0"/>
                <a:gd name="G7" fmla="*/ G6 1 134"/>
                <a:gd name="G8" fmla="+- 3032 0 0"/>
                <a:gd name="G9" fmla="*/ G8 1 758"/>
                <a:gd name="G10" fmla="+- 1608 0 0"/>
                <a:gd name="G11" fmla="*/ G10 1 134"/>
                <a:gd name="G12" fmla="+- 13644 0 0"/>
                <a:gd name="G13" fmla="*/ G12 1 758"/>
                <a:gd name="G14" fmla="+- 1876 0 0"/>
                <a:gd name="G15" fmla="*/ G14 1 134"/>
                <a:gd name="G16" fmla="+- 27288 0 0"/>
                <a:gd name="G17" fmla="*/ G16 1 758"/>
                <a:gd name="G18" fmla="+- 2010 0 0"/>
                <a:gd name="G19" fmla="*/ G18 1 134"/>
                <a:gd name="G20" fmla="+- 47754 0 0"/>
                <a:gd name="G21" fmla="*/ G20 1 758"/>
                <a:gd name="G22" fmla="+- 5762 0 0"/>
                <a:gd name="G23" fmla="*/ G22 1 134"/>
                <a:gd name="G24" fmla="+- 4796 0 0"/>
                <a:gd name="G25" fmla="*/ G24 1 758"/>
                <a:gd name="G26" fmla="+- 6298 0 0"/>
                <a:gd name="G27" fmla="*/ G26 1 134"/>
                <a:gd name="G28" fmla="+- 30568 0 0"/>
                <a:gd name="G29" fmla="*/ G28 1 758"/>
                <a:gd name="G30" fmla="+- 6700 0 0"/>
                <a:gd name="G31" fmla="*/ G30 1 134"/>
                <a:gd name="G32" fmla="+- 38906 0 0"/>
                <a:gd name="G33" fmla="*/ G32 1 758"/>
                <a:gd name="G34" fmla="+- 7370 0 0"/>
                <a:gd name="G35" fmla="*/ G34 1 134"/>
                <a:gd name="G36" fmla="+- 47244 0 0"/>
                <a:gd name="G37" fmla="*/ G36 1 758"/>
                <a:gd name="G38" fmla="+- 8040 0 0"/>
                <a:gd name="G39" fmla="*/ G38 1 134"/>
                <a:gd name="G40" fmla="+- 49518 0 0"/>
                <a:gd name="G41" fmla="*/ G40 1 758"/>
                <a:gd name="G42" fmla="+- 8978 0 0"/>
                <a:gd name="G43" fmla="*/ G42 1 134"/>
                <a:gd name="G44" fmla="+- 42696 0 0"/>
                <a:gd name="G45" fmla="*/ G44 1 758"/>
                <a:gd name="G46" fmla="+- 9514 0 0"/>
                <a:gd name="G47" fmla="*/ G46 1 134"/>
                <a:gd name="G48" fmla="+- 30568 0 0"/>
                <a:gd name="G49" fmla="*/ G48 1 758"/>
                <a:gd name="G50" fmla="+- 15946 0 0"/>
                <a:gd name="G51" fmla="*/ G50 1 134"/>
                <a:gd name="G52" fmla="+- 44722 0 0"/>
                <a:gd name="G53" fmla="*/ G52 1 758"/>
                <a:gd name="G54" fmla="+- 16214 0 0"/>
                <a:gd name="G55" fmla="*/ G54 1 134"/>
                <a:gd name="G56" fmla="+- 31078 0 0"/>
                <a:gd name="G57" fmla="*/ G56 1 758"/>
                <a:gd name="G58" fmla="+- 16214 0 0"/>
                <a:gd name="G59" fmla="*/ G58 1 134"/>
                <a:gd name="G60" fmla="+- 20466 0 0"/>
                <a:gd name="G61" fmla="*/ G60 1 758"/>
                <a:gd name="G62" fmla="+- 16482 0 0"/>
                <a:gd name="G63" fmla="*/ G62 1 134"/>
                <a:gd name="G64" fmla="+- 12886 0 0"/>
                <a:gd name="G65" fmla="*/ G64 1 758"/>
                <a:gd name="G66" fmla="+- 17018 0 0"/>
                <a:gd name="G67" fmla="*/ G66 1 134"/>
                <a:gd name="G68" fmla="+- 3032 0 0"/>
                <a:gd name="G69" fmla="*/ G68 1 758"/>
                <a:gd name="G70" fmla="+- 17822 0 0"/>
                <a:gd name="G71" fmla="*/ G70 1 134"/>
                <a:gd name="G72" fmla="+- 3032 0 0"/>
                <a:gd name="G73" fmla="*/ G72 1 758"/>
                <a:gd name="G74" fmla="*/ 1 0 51712"/>
                <a:gd name="G75" fmla="*/ 1 0 51712"/>
                <a:gd name="G76" fmla="*/ 1 0 51712"/>
                <a:gd name="G77" fmla="*/ 1 0 51712"/>
                <a:gd name="G78" fmla="*/ 1 0 51712"/>
                <a:gd name="G79" fmla="*/ 1 0 51712"/>
                <a:gd name="G80" fmla="*/ 1 0 51712"/>
                <a:gd name="G81" fmla="*/ 1 0 51712"/>
                <a:gd name="G82" fmla="*/ 1 0 51712"/>
                <a:gd name="G83" fmla="*/ 1 0 51712"/>
                <a:gd name="G84" fmla="*/ 1 0 51712"/>
                <a:gd name="G85" fmla="*/ 1 0 51712"/>
                <a:gd name="G86" fmla="*/ 1 0 51712"/>
                <a:gd name="G87" fmla="*/ 1 0 51712"/>
                <a:gd name="G88" fmla="*/ 1 0 51712"/>
                <a:gd name="G89" fmla="*/ 1 0 51712"/>
                <a:gd name="G90" fmla="*/ 1 0 51712"/>
                <a:gd name="G91" fmla="*/ 1 0 51712"/>
                <a:gd name="G92" fmla="*/ 1 0 51712"/>
                <a:gd name="G93" fmla="*/ G92 134 1"/>
                <a:gd name="G94" fmla="*/ G93 1 134"/>
                <a:gd name="G95" fmla="*/ 1 0 51712"/>
                <a:gd name="G96" fmla="*/ G95 758 1"/>
                <a:gd name="G97" fmla="*/ G96 1 758"/>
                <a:gd name="G98" fmla="+- 17956 0 0"/>
                <a:gd name="G99" fmla="*/ G98 1 134"/>
                <a:gd name="G100" fmla="+- 50276 0 0"/>
                <a:gd name="G101" fmla="*/ G100 1 758"/>
                <a:gd name="T0" fmla="*/ 0 w 134"/>
                <a:gd name="T1" fmla="*/ 0 h 758"/>
                <a:gd name="T2" fmla="*/ 6 w 134"/>
                <a:gd name="T3" fmla="*/ 4 h 758"/>
                <a:gd name="T4" fmla="*/ 12 w 134"/>
                <a:gd name="T5" fmla="*/ 18 h 758"/>
                <a:gd name="T6" fmla="*/ 14 w 134"/>
                <a:gd name="T7" fmla="*/ 36 h 758"/>
                <a:gd name="T8" fmla="*/ 15 w 134"/>
                <a:gd name="T9" fmla="*/ 63 h 758"/>
                <a:gd name="T10" fmla="*/ 43 w 134"/>
                <a:gd name="T11" fmla="*/ 698 h 758"/>
                <a:gd name="T12" fmla="*/ 47 w 134"/>
                <a:gd name="T13" fmla="*/ 732 h 758"/>
                <a:gd name="T14" fmla="*/ 50 w 134"/>
                <a:gd name="T15" fmla="*/ 743 h 758"/>
                <a:gd name="T16" fmla="*/ 55 w 134"/>
                <a:gd name="T17" fmla="*/ 754 h 758"/>
                <a:gd name="T18" fmla="*/ 60 w 134"/>
                <a:gd name="T19" fmla="*/ 757 h 758"/>
                <a:gd name="T20" fmla="*/ 67 w 134"/>
                <a:gd name="T21" fmla="*/ 748 h 758"/>
                <a:gd name="T22" fmla="*/ 71 w 134"/>
                <a:gd name="T23" fmla="*/ 732 h 758"/>
                <a:gd name="T24" fmla="*/ 119 w 134"/>
                <a:gd name="T25" fmla="*/ 59 h 758"/>
                <a:gd name="T26" fmla="*/ 121 w 134"/>
                <a:gd name="T27" fmla="*/ 41 h 758"/>
                <a:gd name="T28" fmla="*/ 121 w 134"/>
                <a:gd name="T29" fmla="*/ 27 h 758"/>
                <a:gd name="T30" fmla="*/ 123 w 134"/>
                <a:gd name="T31" fmla="*/ 17 h 758"/>
                <a:gd name="T32" fmla="*/ 127 w 134"/>
                <a:gd name="T33" fmla="*/ 4 h 758"/>
                <a:gd name="T34" fmla="*/ 133 w 134"/>
                <a:gd name="T35" fmla="*/ 4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 h="758">
                  <a:moveTo>
                    <a:pt x="0" y="0"/>
                  </a:moveTo>
                  <a:lnTo>
                    <a:pt x="6" y="4"/>
                  </a:lnTo>
                  <a:lnTo>
                    <a:pt x="12" y="18"/>
                  </a:lnTo>
                  <a:lnTo>
                    <a:pt x="14" y="36"/>
                  </a:lnTo>
                  <a:lnTo>
                    <a:pt x="15" y="63"/>
                  </a:lnTo>
                  <a:lnTo>
                    <a:pt x="43" y="698"/>
                  </a:lnTo>
                  <a:lnTo>
                    <a:pt x="47" y="732"/>
                  </a:lnTo>
                  <a:lnTo>
                    <a:pt x="50" y="743"/>
                  </a:lnTo>
                  <a:lnTo>
                    <a:pt x="55" y="754"/>
                  </a:lnTo>
                  <a:lnTo>
                    <a:pt x="60" y="757"/>
                  </a:lnTo>
                  <a:lnTo>
                    <a:pt x="67" y="748"/>
                  </a:lnTo>
                  <a:lnTo>
                    <a:pt x="71" y="732"/>
                  </a:lnTo>
                  <a:lnTo>
                    <a:pt x="119" y="59"/>
                  </a:lnTo>
                  <a:lnTo>
                    <a:pt x="121" y="41"/>
                  </a:lnTo>
                  <a:lnTo>
                    <a:pt x="121" y="27"/>
                  </a:lnTo>
                  <a:lnTo>
                    <a:pt x="123" y="17"/>
                  </a:lnTo>
                  <a:lnTo>
                    <a:pt x="127" y="4"/>
                  </a:lnTo>
                  <a:lnTo>
                    <a:pt x="133" y="4"/>
                  </a:lnTo>
                </a:path>
              </a:pathLst>
            </a:custGeom>
            <a:noFill/>
            <a:ln w="50760" cap="flat">
              <a:solidFill>
                <a:srgbClr val="28282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646" name="Freeform 22"/>
            <p:cNvSpPr>
              <a:spLocks noChangeArrowheads="1"/>
            </p:cNvSpPr>
            <p:nvPr/>
          </p:nvSpPr>
          <p:spPr bwMode="auto">
            <a:xfrm>
              <a:off x="4740" y="1049"/>
              <a:ext cx="230" cy="436"/>
            </a:xfrm>
            <a:custGeom>
              <a:avLst/>
              <a:gdLst>
                <a:gd name="G0" fmla="*/ 1 0 51712"/>
                <a:gd name="G1" fmla="*/ G0 131 1"/>
                <a:gd name="G2" fmla="*/ G1 1 131"/>
                <a:gd name="G3" fmla="+- 1 0 0"/>
                <a:gd name="G4" fmla="+- 524 0 0"/>
                <a:gd name="G5" fmla="*/ G4 1 131"/>
                <a:gd name="G6" fmla="+- 3024 0 0"/>
                <a:gd name="G7" fmla="*/ G6 1 756"/>
                <a:gd name="G8" fmla="+- 1048 0 0"/>
                <a:gd name="G9" fmla="*/ G8 1 131"/>
                <a:gd name="G10" fmla="+- 14364 0 0"/>
                <a:gd name="G11" fmla="*/ G10 1 756"/>
                <a:gd name="G12" fmla="+- 1179 0 0"/>
                <a:gd name="G13" fmla="*/ G12 1 131"/>
                <a:gd name="G14" fmla="+- 24948 0 0"/>
                <a:gd name="G15" fmla="*/ G14 1 756"/>
                <a:gd name="G16" fmla="+- 1441 0 0"/>
                <a:gd name="G17" fmla="*/ G16 1 131"/>
                <a:gd name="G18" fmla="+- 46116 0 0"/>
                <a:gd name="G19" fmla="*/ G18 1 756"/>
                <a:gd name="G20" fmla="+- 5371 0 0"/>
                <a:gd name="G21" fmla="*/ G20 1 131"/>
                <a:gd name="G22" fmla="+- 1888 0 0"/>
                <a:gd name="G23" fmla="*/ G22 1 756"/>
                <a:gd name="G24" fmla="+- 5633 0 0"/>
                <a:gd name="G25" fmla="*/ G24 1 131"/>
                <a:gd name="G26" fmla="+- 27592 0 0"/>
                <a:gd name="G27" fmla="*/ G26 1 756"/>
                <a:gd name="G28" fmla="+- 6026 0 0"/>
                <a:gd name="G29" fmla="*/ G28 1 131"/>
                <a:gd name="G30" fmla="+- 35908 0 0"/>
                <a:gd name="G31" fmla="*/ G30 1 756"/>
                <a:gd name="G32" fmla="+- 6681 0 0"/>
                <a:gd name="G33" fmla="*/ G32 1 131"/>
                <a:gd name="G34" fmla="+- 44224 0 0"/>
                <a:gd name="G35" fmla="*/ G34 1 756"/>
                <a:gd name="G36" fmla="+- 7467 0 0"/>
                <a:gd name="G37" fmla="*/ G36 1 131"/>
                <a:gd name="G38" fmla="+- 46492 0 0"/>
                <a:gd name="G39" fmla="*/ G38 1 756"/>
                <a:gd name="G40" fmla="+- 8253 0 0"/>
                <a:gd name="G41" fmla="*/ G40 1 131"/>
                <a:gd name="G42" fmla="+- 39688 0 0"/>
                <a:gd name="G43" fmla="*/ G42 1 756"/>
                <a:gd name="G44" fmla="+- 8777 0 0"/>
                <a:gd name="G45" fmla="*/ G44 1 131"/>
                <a:gd name="G46" fmla="+- 27592 0 0"/>
                <a:gd name="G47" fmla="*/ G46 1 756"/>
                <a:gd name="G48" fmla="+- 15196 0 0"/>
                <a:gd name="G49" fmla="*/ G48 1 131"/>
                <a:gd name="G50" fmla="+- 43092 0 0"/>
                <a:gd name="G51" fmla="*/ G50 1 756"/>
                <a:gd name="G52" fmla="+- 15458 0 0"/>
                <a:gd name="G53" fmla="*/ G52 1 131"/>
                <a:gd name="G54" fmla="+- 29484 0 0"/>
                <a:gd name="G55" fmla="*/ G54 1 756"/>
                <a:gd name="G56" fmla="+- 15589 0 0"/>
                <a:gd name="G57" fmla="*/ G56 1 131"/>
                <a:gd name="G58" fmla="+- 18900 0 0"/>
                <a:gd name="G59" fmla="*/ G58 1 756"/>
                <a:gd name="G60" fmla="+- 15720 0 0"/>
                <a:gd name="G61" fmla="*/ G60 1 131"/>
                <a:gd name="G62" fmla="+- 11340 0 0"/>
                <a:gd name="G63" fmla="*/ G62 1 756"/>
                <a:gd name="G64" fmla="+- 16244 0 0"/>
                <a:gd name="G65" fmla="*/ G64 1 131"/>
                <a:gd name="G66" fmla="+- 3780 0 0"/>
                <a:gd name="G67" fmla="*/ G66 1 756"/>
                <a:gd name="G68" fmla="+- 17030 0 0"/>
                <a:gd name="G69" fmla="*/ G68 1 131"/>
                <a:gd name="G70" fmla="*/ 1 0 51712"/>
                <a:gd name="G71" fmla="*/ G70 756 1"/>
                <a:gd name="G72" fmla="*/ G71 1 756"/>
                <a:gd name="G73" fmla="*/ 1 0 51712"/>
                <a:gd name="G74" fmla="*/ 1 0 51712"/>
                <a:gd name="G75" fmla="*/ 1 0 51712"/>
                <a:gd name="G76" fmla="*/ 1 0 51712"/>
                <a:gd name="G77" fmla="*/ 1 0 51712"/>
                <a:gd name="G78" fmla="*/ 1 0 51712"/>
                <a:gd name="G79" fmla="*/ 1 0 51712"/>
                <a:gd name="G80" fmla="*/ 1 0 51712"/>
                <a:gd name="G81" fmla="*/ 1 0 51712"/>
                <a:gd name="G82" fmla="*/ 1 0 51712"/>
                <a:gd name="G83" fmla="*/ 1 0 51712"/>
                <a:gd name="G84" fmla="*/ 1 0 51712"/>
                <a:gd name="G85" fmla="*/ 1 0 51712"/>
                <a:gd name="G86" fmla="*/ 1 0 51712"/>
                <a:gd name="G87" fmla="*/ 1 0 51712"/>
                <a:gd name="G88" fmla="*/ 1 0 51712"/>
                <a:gd name="G89" fmla="*/ 1 0 51712"/>
                <a:gd name="G90" fmla="*/ 1 0 51712"/>
                <a:gd name="G91" fmla="*/ 1 0 51712"/>
                <a:gd name="G92" fmla="*/ G91 131 1"/>
                <a:gd name="G93" fmla="*/ G92 1 131"/>
                <a:gd name="G94" fmla="*/ 1 0 51712"/>
                <a:gd name="G95" fmla="*/ G94 756 1"/>
                <a:gd name="G96" fmla="*/ G95 1 756"/>
                <a:gd name="G97" fmla="+- 17161 0 0"/>
                <a:gd name="G98" fmla="*/ G97 1 131"/>
                <a:gd name="G99" fmla="+- 47248 0 0"/>
                <a:gd name="G100" fmla="*/ G99 1 756"/>
                <a:gd name="T0" fmla="*/ 0 w 131"/>
                <a:gd name="T1" fmla="*/ 1 h 756"/>
                <a:gd name="T2" fmla="*/ 4 w 131"/>
                <a:gd name="T3" fmla="*/ 4 h 756"/>
                <a:gd name="T4" fmla="*/ 8 w 131"/>
                <a:gd name="T5" fmla="*/ 19 h 756"/>
                <a:gd name="T6" fmla="*/ 9 w 131"/>
                <a:gd name="T7" fmla="*/ 33 h 756"/>
                <a:gd name="T8" fmla="*/ 11 w 131"/>
                <a:gd name="T9" fmla="*/ 61 h 756"/>
                <a:gd name="T10" fmla="*/ 41 w 131"/>
                <a:gd name="T11" fmla="*/ 696 h 756"/>
                <a:gd name="T12" fmla="*/ 43 w 131"/>
                <a:gd name="T13" fmla="*/ 730 h 756"/>
                <a:gd name="T14" fmla="*/ 46 w 131"/>
                <a:gd name="T15" fmla="*/ 741 h 756"/>
                <a:gd name="T16" fmla="*/ 51 w 131"/>
                <a:gd name="T17" fmla="*/ 752 h 756"/>
                <a:gd name="T18" fmla="*/ 57 w 131"/>
                <a:gd name="T19" fmla="*/ 755 h 756"/>
                <a:gd name="T20" fmla="*/ 63 w 131"/>
                <a:gd name="T21" fmla="*/ 746 h 756"/>
                <a:gd name="T22" fmla="*/ 67 w 131"/>
                <a:gd name="T23" fmla="*/ 730 h 756"/>
                <a:gd name="T24" fmla="*/ 116 w 131"/>
                <a:gd name="T25" fmla="*/ 57 h 756"/>
                <a:gd name="T26" fmla="*/ 118 w 131"/>
                <a:gd name="T27" fmla="*/ 39 h 756"/>
                <a:gd name="T28" fmla="*/ 119 w 131"/>
                <a:gd name="T29" fmla="*/ 25 h 756"/>
                <a:gd name="T30" fmla="*/ 120 w 131"/>
                <a:gd name="T31" fmla="*/ 15 h 756"/>
                <a:gd name="T32" fmla="*/ 124 w 131"/>
                <a:gd name="T33" fmla="*/ 5 h 756"/>
                <a:gd name="T34" fmla="*/ 130 w 131"/>
                <a:gd name="T35" fmla="*/ 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756">
                  <a:moveTo>
                    <a:pt x="0" y="1"/>
                  </a:moveTo>
                  <a:lnTo>
                    <a:pt x="4" y="4"/>
                  </a:lnTo>
                  <a:lnTo>
                    <a:pt x="8" y="19"/>
                  </a:lnTo>
                  <a:lnTo>
                    <a:pt x="9" y="33"/>
                  </a:lnTo>
                  <a:lnTo>
                    <a:pt x="11" y="61"/>
                  </a:lnTo>
                  <a:lnTo>
                    <a:pt x="41" y="696"/>
                  </a:lnTo>
                  <a:lnTo>
                    <a:pt x="43" y="730"/>
                  </a:lnTo>
                  <a:lnTo>
                    <a:pt x="46" y="741"/>
                  </a:lnTo>
                  <a:lnTo>
                    <a:pt x="51" y="752"/>
                  </a:lnTo>
                  <a:lnTo>
                    <a:pt x="57" y="755"/>
                  </a:lnTo>
                  <a:lnTo>
                    <a:pt x="63" y="746"/>
                  </a:lnTo>
                  <a:lnTo>
                    <a:pt x="67" y="730"/>
                  </a:lnTo>
                  <a:lnTo>
                    <a:pt x="116" y="57"/>
                  </a:lnTo>
                  <a:lnTo>
                    <a:pt x="118" y="39"/>
                  </a:lnTo>
                  <a:lnTo>
                    <a:pt x="119" y="25"/>
                  </a:lnTo>
                  <a:lnTo>
                    <a:pt x="120" y="15"/>
                  </a:lnTo>
                  <a:lnTo>
                    <a:pt x="124" y="5"/>
                  </a:lnTo>
                  <a:lnTo>
                    <a:pt x="130" y="0"/>
                  </a:lnTo>
                </a:path>
              </a:pathLst>
            </a:custGeom>
            <a:noFill/>
            <a:ln w="50760" cap="flat">
              <a:solidFill>
                <a:srgbClr val="28282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647" name="Freeform 23"/>
            <p:cNvSpPr>
              <a:spLocks noChangeArrowheads="1"/>
            </p:cNvSpPr>
            <p:nvPr/>
          </p:nvSpPr>
          <p:spPr bwMode="auto">
            <a:xfrm>
              <a:off x="4984" y="1046"/>
              <a:ext cx="158" cy="438"/>
            </a:xfrm>
            <a:custGeom>
              <a:avLst/>
              <a:gdLst>
                <a:gd name="G0" fmla="*/ 1 0 51712"/>
                <a:gd name="G1" fmla="*/ G0 91 1"/>
                <a:gd name="G2" fmla="*/ G1 1 91"/>
                <a:gd name="G3" fmla="*/ 1 0 51712"/>
                <a:gd name="G4" fmla="*/ G3 760 1"/>
                <a:gd name="G5" fmla="*/ G4 1 760"/>
                <a:gd name="G6" fmla="+- 637 0 0"/>
                <a:gd name="G7" fmla="*/ G6 1 91"/>
                <a:gd name="G8" fmla="+- 3040 0 0"/>
                <a:gd name="G9" fmla="*/ G8 1 760"/>
                <a:gd name="G10" fmla="+- 1092 0 0"/>
                <a:gd name="G11" fmla="*/ G10 1 91"/>
                <a:gd name="G12" fmla="+- 12920 0 0"/>
                <a:gd name="G13" fmla="*/ G12 1 760"/>
                <a:gd name="G14" fmla="+- 1274 0 0"/>
                <a:gd name="G15" fmla="*/ G14 1 91"/>
                <a:gd name="G16" fmla="+- 27360 0 0"/>
                <a:gd name="G17" fmla="*/ G16 1 760"/>
                <a:gd name="G18" fmla="+- 1365 0 0"/>
                <a:gd name="G19" fmla="*/ G18 1 91"/>
                <a:gd name="G20" fmla="+- 47880 0 0"/>
                <a:gd name="G21" fmla="*/ G20 1 760"/>
                <a:gd name="G22" fmla="+- 4095 0 0"/>
                <a:gd name="G23" fmla="*/ G22 1 91"/>
                <a:gd name="G24" fmla="+- 6192 0 0"/>
                <a:gd name="G25" fmla="*/ G24 1 760"/>
                <a:gd name="G26" fmla="+- 4277 0 0"/>
                <a:gd name="G27" fmla="*/ G26 1 91"/>
                <a:gd name="G28" fmla="+- 32792 0 0"/>
                <a:gd name="G29" fmla="*/ G28 1 760"/>
                <a:gd name="G30" fmla="+- 4550 0 0"/>
                <a:gd name="G31" fmla="*/ G30 1 91"/>
                <a:gd name="G32" fmla="+- 41152 0 0"/>
                <a:gd name="G33" fmla="*/ G32 1 760"/>
                <a:gd name="G34" fmla="+- 5005 0 0"/>
                <a:gd name="G35" fmla="*/ G34 1 91"/>
                <a:gd name="G36" fmla="+- 49512 0 0"/>
                <a:gd name="G37" fmla="*/ G36 1 760"/>
                <a:gd name="G38" fmla="+- 5460 0 0"/>
                <a:gd name="G39" fmla="*/ G38 1 91"/>
                <a:gd name="G40" fmla="+- 52552 0 0"/>
                <a:gd name="G41" fmla="*/ G40 1 760"/>
                <a:gd name="G42" fmla="+- 6006 0 0"/>
                <a:gd name="G43" fmla="*/ G42 1 91"/>
                <a:gd name="G44" fmla="+- 45712 0 0"/>
                <a:gd name="G45" fmla="*/ G44 1 760"/>
                <a:gd name="G46" fmla="+- 6370 0 0"/>
                <a:gd name="G47" fmla="*/ G46 1 91"/>
                <a:gd name="G48" fmla="+- 32792 0 0"/>
                <a:gd name="G49" fmla="*/ G48 1 760"/>
                <a:gd name="G50" fmla="+- 8190 0 0"/>
                <a:gd name="G51" fmla="*/ G50 1 91"/>
                <a:gd name="G52" fmla="+- 47176 0 0"/>
                <a:gd name="G53" fmla="*/ G52 1 760"/>
                <a:gd name="G54" fmla="*/ 1 0 51712"/>
                <a:gd name="G55" fmla="*/ 1 0 51712"/>
                <a:gd name="G56" fmla="*/ 1 0 51712"/>
                <a:gd name="G57" fmla="*/ 1 0 51712"/>
                <a:gd name="G58" fmla="*/ 1 0 51712"/>
                <a:gd name="G59" fmla="*/ 1 0 51712"/>
                <a:gd name="G60" fmla="*/ 1 0 51712"/>
                <a:gd name="G61" fmla="*/ 1 0 51712"/>
                <a:gd name="G62" fmla="*/ 1 0 51712"/>
                <a:gd name="G63" fmla="*/ 1 0 51712"/>
                <a:gd name="G64" fmla="*/ 1 0 51712"/>
                <a:gd name="G65" fmla="*/ 1 0 51712"/>
                <a:gd name="G66" fmla="*/ 1 0 51712"/>
                <a:gd name="G67" fmla="*/ 1 0 51712"/>
                <a:gd name="G68" fmla="*/ G67 91 1"/>
                <a:gd name="G69" fmla="*/ G68 1 91"/>
                <a:gd name="G70" fmla="*/ 1 0 51712"/>
                <a:gd name="G71" fmla="*/ G70 760 1"/>
                <a:gd name="G72" fmla="*/ G71 1 760"/>
                <a:gd name="G73" fmla="+- 8281 0 0"/>
                <a:gd name="G74" fmla="*/ G73 1 91"/>
                <a:gd name="G75" fmla="+- 53312 0 0"/>
                <a:gd name="G76" fmla="*/ G75 1 760"/>
                <a:gd name="T0" fmla="*/ 0 w 91"/>
                <a:gd name="T1" fmla="*/ 0 h 760"/>
                <a:gd name="T2" fmla="*/ 7 w 91"/>
                <a:gd name="T3" fmla="*/ 4 h 760"/>
                <a:gd name="T4" fmla="*/ 12 w 91"/>
                <a:gd name="T5" fmla="*/ 17 h 760"/>
                <a:gd name="T6" fmla="*/ 14 w 91"/>
                <a:gd name="T7" fmla="*/ 36 h 760"/>
                <a:gd name="T8" fmla="*/ 15 w 91"/>
                <a:gd name="T9" fmla="*/ 63 h 760"/>
                <a:gd name="T10" fmla="*/ 45 w 91"/>
                <a:gd name="T11" fmla="*/ 698 h 760"/>
                <a:gd name="T12" fmla="*/ 47 w 91"/>
                <a:gd name="T13" fmla="*/ 733 h 760"/>
                <a:gd name="T14" fmla="*/ 50 w 91"/>
                <a:gd name="T15" fmla="*/ 744 h 760"/>
                <a:gd name="T16" fmla="*/ 55 w 91"/>
                <a:gd name="T17" fmla="*/ 755 h 760"/>
                <a:gd name="T18" fmla="*/ 60 w 91"/>
                <a:gd name="T19" fmla="*/ 759 h 760"/>
                <a:gd name="T20" fmla="*/ 66 w 91"/>
                <a:gd name="T21" fmla="*/ 750 h 760"/>
                <a:gd name="T22" fmla="*/ 70 w 91"/>
                <a:gd name="T23" fmla="*/ 733 h 760"/>
                <a:gd name="T24" fmla="*/ 90 w 91"/>
                <a:gd name="T25" fmla="*/ 407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760">
                  <a:moveTo>
                    <a:pt x="0" y="0"/>
                  </a:moveTo>
                  <a:lnTo>
                    <a:pt x="7" y="4"/>
                  </a:lnTo>
                  <a:lnTo>
                    <a:pt x="12" y="17"/>
                  </a:lnTo>
                  <a:lnTo>
                    <a:pt x="14" y="36"/>
                  </a:lnTo>
                  <a:lnTo>
                    <a:pt x="15" y="63"/>
                  </a:lnTo>
                  <a:lnTo>
                    <a:pt x="45" y="698"/>
                  </a:lnTo>
                  <a:lnTo>
                    <a:pt x="47" y="733"/>
                  </a:lnTo>
                  <a:lnTo>
                    <a:pt x="50" y="744"/>
                  </a:lnTo>
                  <a:lnTo>
                    <a:pt x="55" y="755"/>
                  </a:lnTo>
                  <a:lnTo>
                    <a:pt x="60" y="759"/>
                  </a:lnTo>
                  <a:lnTo>
                    <a:pt x="66" y="750"/>
                  </a:lnTo>
                  <a:lnTo>
                    <a:pt x="70" y="733"/>
                  </a:lnTo>
                  <a:lnTo>
                    <a:pt x="90" y="407"/>
                  </a:lnTo>
                </a:path>
              </a:pathLst>
            </a:custGeom>
            <a:noFill/>
            <a:ln w="50760" cap="flat">
              <a:solidFill>
                <a:srgbClr val="28282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grpSp>
        <p:nvGrpSpPr>
          <p:cNvPr id="26648" name="Group 24"/>
          <p:cNvGrpSpPr>
            <a:grpSpLocks/>
          </p:cNvGrpSpPr>
          <p:nvPr/>
        </p:nvGrpSpPr>
        <p:grpSpPr bwMode="auto">
          <a:xfrm>
            <a:off x="4902200" y="2946400"/>
            <a:ext cx="490538" cy="452438"/>
            <a:chOff x="3088" y="1856"/>
            <a:chExt cx="309" cy="285"/>
          </a:xfrm>
        </p:grpSpPr>
        <p:sp>
          <p:nvSpPr>
            <p:cNvPr id="26649" name="Line 25"/>
            <p:cNvSpPr>
              <a:spLocks noChangeShapeType="1"/>
            </p:cNvSpPr>
            <p:nvPr/>
          </p:nvSpPr>
          <p:spPr bwMode="auto">
            <a:xfrm>
              <a:off x="3307" y="1987"/>
              <a:ext cx="90" cy="68"/>
            </a:xfrm>
            <a:prstGeom prst="line">
              <a:avLst/>
            </a:prstGeom>
            <a:noFill/>
            <a:ln w="28440" cap="flat">
              <a:solidFill>
                <a:srgbClr val="F1F1F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6650" name="Line 26"/>
            <p:cNvSpPr>
              <a:spLocks noChangeShapeType="1"/>
            </p:cNvSpPr>
            <p:nvPr/>
          </p:nvSpPr>
          <p:spPr bwMode="auto">
            <a:xfrm>
              <a:off x="3258" y="2022"/>
              <a:ext cx="109" cy="53"/>
            </a:xfrm>
            <a:prstGeom prst="line">
              <a:avLst/>
            </a:prstGeom>
            <a:noFill/>
            <a:ln w="28440" cap="flat">
              <a:solidFill>
                <a:srgbClr val="F1F1F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6651" name="Line 27"/>
            <p:cNvSpPr>
              <a:spLocks noChangeShapeType="1"/>
            </p:cNvSpPr>
            <p:nvPr/>
          </p:nvSpPr>
          <p:spPr bwMode="auto">
            <a:xfrm>
              <a:off x="3239" y="2059"/>
              <a:ext cx="109" cy="32"/>
            </a:xfrm>
            <a:prstGeom prst="line">
              <a:avLst/>
            </a:prstGeom>
            <a:noFill/>
            <a:ln w="28440" cap="flat">
              <a:solidFill>
                <a:srgbClr val="F1F1F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6652" name="Freeform 28"/>
            <p:cNvSpPr>
              <a:spLocks noChangeArrowheads="1"/>
            </p:cNvSpPr>
            <p:nvPr/>
          </p:nvSpPr>
          <p:spPr bwMode="auto">
            <a:xfrm>
              <a:off x="3239" y="2081"/>
              <a:ext cx="15" cy="31"/>
            </a:xfrm>
            <a:custGeom>
              <a:avLst/>
              <a:gdLst>
                <a:gd name="G0" fmla="*/ 1 0 51712"/>
                <a:gd name="G1" fmla="*/ G0 25 1"/>
                <a:gd name="G2" fmla="*/ G1 1 25"/>
                <a:gd name="G3" fmla="*/ 1 0 51712"/>
                <a:gd name="G4" fmla="*/ G3 78 1"/>
                <a:gd name="G5" fmla="*/ G4 1 78"/>
                <a:gd name="G6" fmla="+- 225 0 0"/>
                <a:gd name="G7" fmla="*/ G6 1 25"/>
                <a:gd name="G8" fmla="+- 234 0 0"/>
                <a:gd name="G9" fmla="*/ G8 1 78"/>
                <a:gd name="G10" fmla="+- 375 0 0"/>
                <a:gd name="G11" fmla="*/ G10 1 25"/>
                <a:gd name="G12" fmla="+- 1248 0 0"/>
                <a:gd name="G13" fmla="*/ G12 1 78"/>
                <a:gd name="G14" fmla="+- 525 0 0"/>
                <a:gd name="G15" fmla="*/ G14 1 25"/>
                <a:gd name="G16" fmla="+- 2496 0 0"/>
                <a:gd name="G17" fmla="*/ G16 1 78"/>
                <a:gd name="G18" fmla="+- 575 0 0"/>
                <a:gd name="G19" fmla="*/ G18 1 25"/>
                <a:gd name="G20" fmla="+- 4212 0 0"/>
                <a:gd name="G21" fmla="*/ G20 1 78"/>
                <a:gd name="G22" fmla="+- 625 0 0"/>
                <a:gd name="G23" fmla="*/ G22 1 25"/>
                <a:gd name="G24" fmla="+- 6084 0 0"/>
                <a:gd name="G25" fmla="*/ G24 1 78"/>
                <a:gd name="G26" fmla="*/ 1 0 51712"/>
                <a:gd name="G27" fmla="*/ 1 0 51712"/>
                <a:gd name="G28" fmla="*/ 1 0 51712"/>
                <a:gd name="G29" fmla="*/ 1 0 51712"/>
                <a:gd name="G30" fmla="*/ 1 0 51712"/>
                <a:gd name="G31" fmla="*/ 1 0 51712"/>
                <a:gd name="G32" fmla="*/ 1 0 51712"/>
                <a:gd name="G33" fmla="*/ G32 25 1"/>
                <a:gd name="G34" fmla="*/ G33 1 25"/>
                <a:gd name="G35" fmla="*/ 1 0 51712"/>
                <a:gd name="G36" fmla="*/ G35 78 1"/>
                <a:gd name="G37" fmla="*/ G36 1 78"/>
                <a:gd name="G38" fmla="+- 625 0 0"/>
                <a:gd name="G39" fmla="*/ G38 1 25"/>
                <a:gd name="G40" fmla="+- 6084 0 0"/>
                <a:gd name="G41" fmla="*/ G40 1 78"/>
                <a:gd name="T0" fmla="*/ 0 w 25"/>
                <a:gd name="T1" fmla="*/ 0 h 78"/>
                <a:gd name="T2" fmla="*/ 9 w 25"/>
                <a:gd name="T3" fmla="*/ 3 h 78"/>
                <a:gd name="T4" fmla="*/ 15 w 25"/>
                <a:gd name="T5" fmla="*/ 16 h 78"/>
                <a:gd name="T6" fmla="*/ 21 w 25"/>
                <a:gd name="T7" fmla="*/ 32 h 78"/>
                <a:gd name="T8" fmla="*/ 23 w 25"/>
                <a:gd name="T9" fmla="*/ 54 h 78"/>
                <a:gd name="T10" fmla="*/ 25 w 25"/>
                <a:gd name="T11" fmla="*/ 78 h 78"/>
              </a:gdLst>
              <a:ahLst/>
              <a:cxnLst>
                <a:cxn ang="0">
                  <a:pos x="T0" y="T1"/>
                </a:cxn>
                <a:cxn ang="0">
                  <a:pos x="T2" y="T3"/>
                </a:cxn>
                <a:cxn ang="0">
                  <a:pos x="T4" y="T5"/>
                </a:cxn>
                <a:cxn ang="0">
                  <a:pos x="T6" y="T7"/>
                </a:cxn>
                <a:cxn ang="0">
                  <a:pos x="T8" y="T9"/>
                </a:cxn>
                <a:cxn ang="0">
                  <a:pos x="T10" y="T11"/>
                </a:cxn>
              </a:cxnLst>
              <a:rect l="0" t="0" r="r" b="b"/>
              <a:pathLst>
                <a:path w="25" h="78">
                  <a:moveTo>
                    <a:pt x="0" y="0"/>
                  </a:moveTo>
                  <a:lnTo>
                    <a:pt x="9" y="3"/>
                  </a:lnTo>
                  <a:lnTo>
                    <a:pt x="15" y="16"/>
                  </a:lnTo>
                  <a:lnTo>
                    <a:pt x="21" y="32"/>
                  </a:lnTo>
                  <a:lnTo>
                    <a:pt x="23" y="54"/>
                  </a:lnTo>
                  <a:lnTo>
                    <a:pt x="25" y="78"/>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653" name="Freeform 29"/>
            <p:cNvSpPr>
              <a:spLocks noChangeArrowheads="1"/>
            </p:cNvSpPr>
            <p:nvPr/>
          </p:nvSpPr>
          <p:spPr bwMode="auto">
            <a:xfrm>
              <a:off x="3212" y="2117"/>
              <a:ext cx="41" cy="17"/>
            </a:xfrm>
            <a:custGeom>
              <a:avLst/>
              <a:gdLst>
                <a:gd name="G0" fmla="+- 3481 0 0"/>
                <a:gd name="G1" fmla="*/ G0 1 59"/>
                <a:gd name="G2" fmla="*/ 1 0 51712"/>
                <a:gd name="G3" fmla="*/ G2 48 1"/>
                <a:gd name="G4" fmla="*/ G3 1 48"/>
                <a:gd name="G5" fmla="+- 3363 0 0"/>
                <a:gd name="G6" fmla="*/ G5 1 59"/>
                <a:gd name="G7" fmla="+- 768 0 0"/>
                <a:gd name="G8" fmla="*/ G7 1 48"/>
                <a:gd name="G9" fmla="+- 2773 0 0"/>
                <a:gd name="G10" fmla="*/ G9 1 59"/>
                <a:gd name="G11" fmla="+- 1440 0 0"/>
                <a:gd name="G12" fmla="*/ G11 1 48"/>
                <a:gd name="G13" fmla="+- 2006 0 0"/>
                <a:gd name="G14" fmla="*/ G13 1 59"/>
                <a:gd name="G15" fmla="+- 1920 0 0"/>
                <a:gd name="G16" fmla="*/ G15 1 48"/>
                <a:gd name="G17" fmla="+- 1062 0 0"/>
                <a:gd name="G18" fmla="*/ G17 1 59"/>
                <a:gd name="G19" fmla="+- 2208 0 0"/>
                <a:gd name="G20" fmla="*/ G19 1 48"/>
                <a:gd name="G21" fmla="*/ 1 0 51712"/>
                <a:gd name="G22" fmla="*/ G21 59 1"/>
                <a:gd name="G23" fmla="*/ G22 1 59"/>
                <a:gd name="G24" fmla="+- 2304 0 0"/>
                <a:gd name="G25" fmla="*/ G24 1 48"/>
                <a:gd name="G26" fmla="*/ 1 0 51712"/>
                <a:gd name="G27" fmla="*/ 1 0 51712"/>
                <a:gd name="G28" fmla="*/ 1 0 51712"/>
                <a:gd name="G29" fmla="*/ 1 0 51712"/>
                <a:gd name="G30" fmla="*/ 1 0 51712"/>
                <a:gd name="G31" fmla="*/ 1 0 51712"/>
                <a:gd name="G32" fmla="*/ 1 0 51712"/>
                <a:gd name="G33" fmla="*/ G32 59 1"/>
                <a:gd name="G34" fmla="*/ G33 1 59"/>
                <a:gd name="G35" fmla="*/ 1 0 51712"/>
                <a:gd name="G36" fmla="*/ G35 48 1"/>
                <a:gd name="G37" fmla="*/ G36 1 48"/>
                <a:gd name="G38" fmla="+- 3481 0 0"/>
                <a:gd name="G39" fmla="*/ G38 1 59"/>
                <a:gd name="G40" fmla="+- 2304 0 0"/>
                <a:gd name="G41" fmla="*/ G40 1 48"/>
                <a:gd name="T0" fmla="*/ 59 w 59"/>
                <a:gd name="T1" fmla="*/ 0 h 48"/>
                <a:gd name="T2" fmla="*/ 57 w 59"/>
                <a:gd name="T3" fmla="*/ 16 h 48"/>
                <a:gd name="T4" fmla="*/ 47 w 59"/>
                <a:gd name="T5" fmla="*/ 30 h 48"/>
                <a:gd name="T6" fmla="*/ 34 w 59"/>
                <a:gd name="T7" fmla="*/ 40 h 48"/>
                <a:gd name="T8" fmla="*/ 18 w 59"/>
                <a:gd name="T9" fmla="*/ 46 h 48"/>
                <a:gd name="T10" fmla="*/ 0 w 59"/>
                <a:gd name="T11" fmla="*/ 48 h 48"/>
              </a:gdLst>
              <a:ahLst/>
              <a:cxnLst>
                <a:cxn ang="0">
                  <a:pos x="T0" y="T1"/>
                </a:cxn>
                <a:cxn ang="0">
                  <a:pos x="T2" y="T3"/>
                </a:cxn>
                <a:cxn ang="0">
                  <a:pos x="T4" y="T5"/>
                </a:cxn>
                <a:cxn ang="0">
                  <a:pos x="T6" y="T7"/>
                </a:cxn>
                <a:cxn ang="0">
                  <a:pos x="T8" y="T9"/>
                </a:cxn>
                <a:cxn ang="0">
                  <a:pos x="T10" y="T11"/>
                </a:cxn>
              </a:cxnLst>
              <a:rect l="0" t="0" r="r" b="b"/>
              <a:pathLst>
                <a:path w="59" h="48">
                  <a:moveTo>
                    <a:pt x="59" y="0"/>
                  </a:moveTo>
                  <a:lnTo>
                    <a:pt x="57" y="16"/>
                  </a:lnTo>
                  <a:lnTo>
                    <a:pt x="47" y="30"/>
                  </a:lnTo>
                  <a:lnTo>
                    <a:pt x="34" y="40"/>
                  </a:lnTo>
                  <a:lnTo>
                    <a:pt x="18" y="46"/>
                  </a:lnTo>
                  <a:lnTo>
                    <a:pt x="0" y="48"/>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654" name="Freeform 30"/>
            <p:cNvSpPr>
              <a:spLocks noChangeArrowheads="1"/>
            </p:cNvSpPr>
            <p:nvPr/>
          </p:nvSpPr>
          <p:spPr bwMode="auto">
            <a:xfrm>
              <a:off x="3164" y="2131"/>
              <a:ext cx="43" cy="10"/>
            </a:xfrm>
            <a:custGeom>
              <a:avLst/>
              <a:gdLst>
                <a:gd name="G0" fmla="+- 3721 0 0"/>
                <a:gd name="G1" fmla="*/ G0 1 61"/>
                <a:gd name="G2" fmla="*/ 1 0 51712"/>
                <a:gd name="G3" fmla="*/ G2 32 1"/>
                <a:gd name="G4" fmla="*/ G3 1 32"/>
                <a:gd name="G5" fmla="+- 3477 0 0"/>
                <a:gd name="G6" fmla="*/ G5 1 61"/>
                <a:gd name="G7" fmla="+- 352 0 0"/>
                <a:gd name="G8" fmla="*/ G7 1 32"/>
                <a:gd name="G9" fmla="+- 2989 0 0"/>
                <a:gd name="G10" fmla="*/ G9 1 61"/>
                <a:gd name="G11" fmla="+- 608 0 0"/>
                <a:gd name="G12" fmla="*/ G11 1 32"/>
                <a:gd name="G13" fmla="+- 2074 0 0"/>
                <a:gd name="G14" fmla="*/ G13 1 61"/>
                <a:gd name="G15" fmla="+- 864 0 0"/>
                <a:gd name="G16" fmla="*/ G15 1 32"/>
                <a:gd name="G17" fmla="+- 1098 0 0"/>
                <a:gd name="G18" fmla="*/ G17 1 61"/>
                <a:gd name="G19" fmla="+- 1024 0 0"/>
                <a:gd name="G20" fmla="*/ G19 1 32"/>
                <a:gd name="G21" fmla="*/ 1 0 51712"/>
                <a:gd name="G22" fmla="*/ G21 61 1"/>
                <a:gd name="G23" fmla="*/ G22 1 61"/>
                <a:gd name="G24" fmla="+- 1024 0 0"/>
                <a:gd name="G25" fmla="*/ G24 1 32"/>
                <a:gd name="G26" fmla="*/ 1 0 51712"/>
                <a:gd name="G27" fmla="*/ 1 0 51712"/>
                <a:gd name="G28" fmla="*/ 1 0 51712"/>
                <a:gd name="G29" fmla="*/ 1 0 51712"/>
                <a:gd name="G30" fmla="*/ 1 0 51712"/>
                <a:gd name="G31" fmla="*/ 1 0 51712"/>
                <a:gd name="G32" fmla="*/ 1 0 51712"/>
                <a:gd name="G33" fmla="*/ G32 61 1"/>
                <a:gd name="G34" fmla="*/ G33 1 61"/>
                <a:gd name="G35" fmla="*/ 1 0 51712"/>
                <a:gd name="G36" fmla="*/ G35 32 1"/>
                <a:gd name="G37" fmla="*/ G36 1 32"/>
                <a:gd name="G38" fmla="+- 3721 0 0"/>
                <a:gd name="G39" fmla="*/ G38 1 61"/>
                <a:gd name="G40" fmla="+- 1024 0 0"/>
                <a:gd name="G41" fmla="*/ G40 1 32"/>
                <a:gd name="T0" fmla="*/ 61 w 61"/>
                <a:gd name="T1" fmla="*/ 0 h 32"/>
                <a:gd name="T2" fmla="*/ 57 w 61"/>
                <a:gd name="T3" fmla="*/ 11 h 32"/>
                <a:gd name="T4" fmla="*/ 49 w 61"/>
                <a:gd name="T5" fmla="*/ 19 h 32"/>
                <a:gd name="T6" fmla="*/ 34 w 61"/>
                <a:gd name="T7" fmla="*/ 27 h 32"/>
                <a:gd name="T8" fmla="*/ 18 w 61"/>
                <a:gd name="T9" fmla="*/ 32 h 32"/>
                <a:gd name="T10" fmla="*/ 0 w 61"/>
                <a:gd name="T11" fmla="*/ 32 h 32"/>
              </a:gdLst>
              <a:ahLst/>
              <a:cxnLst>
                <a:cxn ang="0">
                  <a:pos x="T0" y="T1"/>
                </a:cxn>
                <a:cxn ang="0">
                  <a:pos x="T2" y="T3"/>
                </a:cxn>
                <a:cxn ang="0">
                  <a:pos x="T4" y="T5"/>
                </a:cxn>
                <a:cxn ang="0">
                  <a:pos x="T6" y="T7"/>
                </a:cxn>
                <a:cxn ang="0">
                  <a:pos x="T8" y="T9"/>
                </a:cxn>
                <a:cxn ang="0">
                  <a:pos x="T10" y="T11"/>
                </a:cxn>
              </a:cxnLst>
              <a:rect l="0" t="0" r="r" b="b"/>
              <a:pathLst>
                <a:path w="61" h="32">
                  <a:moveTo>
                    <a:pt x="61" y="0"/>
                  </a:moveTo>
                  <a:lnTo>
                    <a:pt x="57" y="11"/>
                  </a:lnTo>
                  <a:lnTo>
                    <a:pt x="49" y="19"/>
                  </a:lnTo>
                  <a:lnTo>
                    <a:pt x="34" y="27"/>
                  </a:lnTo>
                  <a:lnTo>
                    <a:pt x="18" y="32"/>
                  </a:lnTo>
                  <a:lnTo>
                    <a:pt x="0" y="32"/>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655" name="Freeform 31"/>
            <p:cNvSpPr>
              <a:spLocks noChangeArrowheads="1"/>
            </p:cNvSpPr>
            <p:nvPr/>
          </p:nvSpPr>
          <p:spPr bwMode="auto">
            <a:xfrm>
              <a:off x="3088" y="2095"/>
              <a:ext cx="71" cy="45"/>
            </a:xfrm>
            <a:custGeom>
              <a:avLst/>
              <a:gdLst>
                <a:gd name="G0" fmla="*/ 1 0 51712"/>
                <a:gd name="G1" fmla="*/ G0 96 1"/>
                <a:gd name="G2" fmla="*/ G1 1 96"/>
                <a:gd name="G3" fmla="*/ 1 0 51712"/>
                <a:gd name="G4" fmla="*/ G3 110 1"/>
                <a:gd name="G5" fmla="*/ G4 1 110"/>
                <a:gd name="G6" fmla="+- 192 0 0"/>
                <a:gd name="G7" fmla="*/ G6 1 96"/>
                <a:gd name="G8" fmla="+- 2970 0 0"/>
                <a:gd name="G9" fmla="*/ G8 1 110"/>
                <a:gd name="G10" fmla="+- 1152 0 0"/>
                <a:gd name="G11" fmla="*/ G10 1 96"/>
                <a:gd name="G12" fmla="+- 5940 0 0"/>
                <a:gd name="G13" fmla="*/ G12 1 110"/>
                <a:gd name="G14" fmla="+- 2688 0 0"/>
                <a:gd name="G15" fmla="*/ G14 1 96"/>
                <a:gd name="G16" fmla="+- 8580 0 0"/>
                <a:gd name="G17" fmla="*/ G16 1 110"/>
                <a:gd name="G18" fmla="+- 4512 0 0"/>
                <a:gd name="G19" fmla="*/ G18 1 96"/>
                <a:gd name="G20" fmla="+- 10670 0 0"/>
                <a:gd name="G21" fmla="*/ G20 1 110"/>
                <a:gd name="G22" fmla="+- 6816 0 0"/>
                <a:gd name="G23" fmla="*/ G22 1 96"/>
                <a:gd name="G24" fmla="+- 11880 0 0"/>
                <a:gd name="G25" fmla="*/ G24 1 110"/>
                <a:gd name="G26" fmla="+- 9216 0 0"/>
                <a:gd name="G27" fmla="*/ G26 1 96"/>
                <a:gd name="G28" fmla="+- 12100 0 0"/>
                <a:gd name="G29" fmla="*/ G28 1 110"/>
                <a:gd name="G30" fmla="*/ 1 0 51712"/>
                <a:gd name="G31" fmla="*/ 1 0 51712"/>
                <a:gd name="G32" fmla="*/ 1 0 51712"/>
                <a:gd name="G33" fmla="*/ 1 0 51712"/>
                <a:gd name="G34" fmla="*/ 1 0 51712"/>
                <a:gd name="G35" fmla="*/ 1 0 51712"/>
                <a:gd name="G36" fmla="*/ 1 0 51712"/>
                <a:gd name="G37" fmla="*/ 1 0 51712"/>
                <a:gd name="G38" fmla="*/ G37 96 1"/>
                <a:gd name="G39" fmla="*/ G38 1 96"/>
                <a:gd name="G40" fmla="*/ 1 0 51712"/>
                <a:gd name="G41" fmla="*/ G40 110 1"/>
                <a:gd name="G42" fmla="*/ G41 1 110"/>
                <a:gd name="G43" fmla="+- 9216 0 0"/>
                <a:gd name="G44" fmla="*/ G43 1 96"/>
                <a:gd name="G45" fmla="+- 12100 0 0"/>
                <a:gd name="G46" fmla="*/ G45 1 110"/>
                <a:gd name="T0" fmla="*/ 0 w 96"/>
                <a:gd name="T1" fmla="*/ 0 h 110"/>
                <a:gd name="T2" fmla="*/ 2 w 96"/>
                <a:gd name="T3" fmla="*/ 27 h 110"/>
                <a:gd name="T4" fmla="*/ 12 w 96"/>
                <a:gd name="T5" fmla="*/ 54 h 110"/>
                <a:gd name="T6" fmla="*/ 28 w 96"/>
                <a:gd name="T7" fmla="*/ 78 h 110"/>
                <a:gd name="T8" fmla="*/ 47 w 96"/>
                <a:gd name="T9" fmla="*/ 97 h 110"/>
                <a:gd name="T10" fmla="*/ 71 w 96"/>
                <a:gd name="T11" fmla="*/ 108 h 110"/>
                <a:gd name="T12" fmla="*/ 96 w 96"/>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96" h="110">
                  <a:moveTo>
                    <a:pt x="0" y="0"/>
                  </a:moveTo>
                  <a:lnTo>
                    <a:pt x="2" y="27"/>
                  </a:lnTo>
                  <a:lnTo>
                    <a:pt x="12" y="54"/>
                  </a:lnTo>
                  <a:lnTo>
                    <a:pt x="28" y="78"/>
                  </a:lnTo>
                  <a:lnTo>
                    <a:pt x="47" y="97"/>
                  </a:lnTo>
                  <a:lnTo>
                    <a:pt x="71" y="108"/>
                  </a:lnTo>
                  <a:lnTo>
                    <a:pt x="96" y="11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656" name="Freeform 32"/>
            <p:cNvSpPr>
              <a:spLocks noChangeArrowheads="1"/>
            </p:cNvSpPr>
            <p:nvPr/>
          </p:nvSpPr>
          <p:spPr bwMode="auto">
            <a:xfrm>
              <a:off x="3088" y="2023"/>
              <a:ext cx="22" cy="67"/>
            </a:xfrm>
            <a:custGeom>
              <a:avLst/>
              <a:gdLst>
                <a:gd name="G0" fmla="+- 1156 0 0"/>
                <a:gd name="G1" fmla="*/ G0 1 34"/>
                <a:gd name="G2" fmla="*/ 1 0 51712"/>
                <a:gd name="G3" fmla="*/ G2 158 1"/>
                <a:gd name="G4" fmla="*/ G3 1 158"/>
                <a:gd name="G5" fmla="+- 952 0 0"/>
                <a:gd name="G6" fmla="*/ G5 1 34"/>
                <a:gd name="G7" fmla="+- 474 0 0"/>
                <a:gd name="G8" fmla="*/ G7 1 158"/>
                <a:gd name="G9" fmla="+- 680 0 0"/>
                <a:gd name="G10" fmla="*/ G9 1 34"/>
                <a:gd name="G11" fmla="+- 2528 0 0"/>
                <a:gd name="G12" fmla="*/ G11 1 158"/>
                <a:gd name="G13" fmla="+- 408 0 0"/>
                <a:gd name="G14" fmla="*/ G13 1 34"/>
                <a:gd name="G15" fmla="+- 5530 0 0"/>
                <a:gd name="G16" fmla="*/ G15 1 158"/>
                <a:gd name="G17" fmla="+- 272 0 0"/>
                <a:gd name="G18" fmla="*/ G17 1 34"/>
                <a:gd name="G19" fmla="+- 9322 0 0"/>
                <a:gd name="G20" fmla="*/ G19 1 158"/>
                <a:gd name="G21" fmla="+- 68 0 0"/>
                <a:gd name="G22" fmla="*/ G21 1 34"/>
                <a:gd name="G23" fmla="+- 14062 0 0"/>
                <a:gd name="G24" fmla="*/ G23 1 158"/>
                <a:gd name="G25" fmla="*/ 1 0 51712"/>
                <a:gd name="G26" fmla="*/ G25 34 1"/>
                <a:gd name="G27" fmla="*/ G26 1 34"/>
                <a:gd name="G28" fmla="+- 19592 0 0"/>
                <a:gd name="G29" fmla="*/ G28 1 158"/>
                <a:gd name="G30" fmla="*/ 1 0 51712"/>
                <a:gd name="G31" fmla="*/ G30 34 1"/>
                <a:gd name="G32" fmla="*/ G31 1 34"/>
                <a:gd name="G33" fmla="+- 24964 0 0"/>
                <a:gd name="G34" fmla="*/ G33 1 158"/>
                <a:gd name="G35" fmla="*/ 1 0 51712"/>
                <a:gd name="G36" fmla="*/ 1 0 51712"/>
                <a:gd name="G37" fmla="*/ 1 0 51712"/>
                <a:gd name="G38" fmla="*/ 1 0 51712"/>
                <a:gd name="G39" fmla="*/ 1 0 51712"/>
                <a:gd name="G40" fmla="*/ 1 0 51712"/>
                <a:gd name="G41" fmla="*/ 1 0 51712"/>
                <a:gd name="G42" fmla="*/ 1 0 51712"/>
                <a:gd name="G43" fmla="*/ 1 0 51712"/>
                <a:gd name="G44" fmla="*/ G43 34 1"/>
                <a:gd name="G45" fmla="*/ G44 1 34"/>
                <a:gd name="G46" fmla="*/ 1 0 51712"/>
                <a:gd name="G47" fmla="*/ G46 158 1"/>
                <a:gd name="G48" fmla="*/ G47 1 158"/>
                <a:gd name="G49" fmla="+- 1156 0 0"/>
                <a:gd name="G50" fmla="*/ G49 1 34"/>
                <a:gd name="G51" fmla="+- 24964 0 0"/>
                <a:gd name="G52" fmla="*/ G51 1 158"/>
                <a:gd name="T0" fmla="*/ 34 w 34"/>
                <a:gd name="T1" fmla="*/ 0 h 158"/>
                <a:gd name="T2" fmla="*/ 28 w 34"/>
                <a:gd name="T3" fmla="*/ 3 h 158"/>
                <a:gd name="T4" fmla="*/ 20 w 34"/>
                <a:gd name="T5" fmla="*/ 16 h 158"/>
                <a:gd name="T6" fmla="*/ 12 w 34"/>
                <a:gd name="T7" fmla="*/ 35 h 158"/>
                <a:gd name="T8" fmla="*/ 8 w 34"/>
                <a:gd name="T9" fmla="*/ 59 h 158"/>
                <a:gd name="T10" fmla="*/ 2 w 34"/>
                <a:gd name="T11" fmla="*/ 89 h 158"/>
                <a:gd name="T12" fmla="*/ 0 w 34"/>
                <a:gd name="T13" fmla="*/ 124 h 158"/>
                <a:gd name="T14" fmla="*/ 0 w 34"/>
                <a:gd name="T15" fmla="*/ 158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58">
                  <a:moveTo>
                    <a:pt x="34" y="0"/>
                  </a:moveTo>
                  <a:lnTo>
                    <a:pt x="28" y="3"/>
                  </a:lnTo>
                  <a:lnTo>
                    <a:pt x="20" y="16"/>
                  </a:lnTo>
                  <a:lnTo>
                    <a:pt x="12" y="35"/>
                  </a:lnTo>
                  <a:lnTo>
                    <a:pt x="8" y="59"/>
                  </a:lnTo>
                  <a:lnTo>
                    <a:pt x="2" y="89"/>
                  </a:lnTo>
                  <a:lnTo>
                    <a:pt x="0" y="124"/>
                  </a:lnTo>
                  <a:lnTo>
                    <a:pt x="0" y="158"/>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657" name="Freeform 33"/>
            <p:cNvSpPr>
              <a:spLocks noChangeArrowheads="1"/>
            </p:cNvSpPr>
            <p:nvPr/>
          </p:nvSpPr>
          <p:spPr bwMode="auto">
            <a:xfrm>
              <a:off x="3098" y="1950"/>
              <a:ext cx="12" cy="67"/>
            </a:xfrm>
            <a:custGeom>
              <a:avLst/>
              <a:gdLst>
                <a:gd name="G0" fmla="+- 484 0 0"/>
                <a:gd name="G1" fmla="*/ G0 1 22"/>
                <a:gd name="G2" fmla="+- 24964 0 0"/>
                <a:gd name="G3" fmla="*/ G2 1 158"/>
                <a:gd name="G4" fmla="+- 396 0 0"/>
                <a:gd name="G5" fmla="*/ G4 1 22"/>
                <a:gd name="G6" fmla="+- 24174 0 0"/>
                <a:gd name="G7" fmla="*/ G6 1 158"/>
                <a:gd name="G8" fmla="+- 264 0 0"/>
                <a:gd name="G9" fmla="*/ G8 1 22"/>
                <a:gd name="G10" fmla="+- 22436 0 0"/>
                <a:gd name="G11" fmla="*/ G10 1 158"/>
                <a:gd name="G12" fmla="+- 176 0 0"/>
                <a:gd name="G13" fmla="*/ G12 1 22"/>
                <a:gd name="G14" fmla="+- 19434 0 0"/>
                <a:gd name="G15" fmla="*/ G14 1 158"/>
                <a:gd name="G16" fmla="+- 88 0 0"/>
                <a:gd name="G17" fmla="*/ G16 1 22"/>
                <a:gd name="G18" fmla="+- 15326 0 0"/>
                <a:gd name="G19" fmla="*/ G18 1 158"/>
                <a:gd name="G20" fmla="+- 44 0 0"/>
                <a:gd name="G21" fmla="*/ G20 1 22"/>
                <a:gd name="G22" fmla="+- 10586 0 0"/>
                <a:gd name="G23" fmla="*/ G22 1 158"/>
                <a:gd name="G24" fmla="*/ 1 0 51712"/>
                <a:gd name="G25" fmla="*/ G24 22 1"/>
                <a:gd name="G26" fmla="*/ G25 1 22"/>
                <a:gd name="G27" fmla="+- 5530 0 0"/>
                <a:gd name="G28" fmla="*/ G27 1 158"/>
                <a:gd name="G29" fmla="*/ 1 0 51712"/>
                <a:gd name="G30" fmla="*/ G29 22 1"/>
                <a:gd name="G31" fmla="*/ G30 1 22"/>
                <a:gd name="G32" fmla="*/ 1 0 51712"/>
                <a:gd name="G33" fmla="*/ G32 158 1"/>
                <a:gd name="G34" fmla="*/ G33 1 158"/>
                <a:gd name="G35" fmla="*/ 1 0 51712"/>
                <a:gd name="G36" fmla="*/ 1 0 51712"/>
                <a:gd name="G37" fmla="*/ 1 0 51712"/>
                <a:gd name="G38" fmla="*/ 1 0 51712"/>
                <a:gd name="G39" fmla="*/ 1 0 51712"/>
                <a:gd name="G40" fmla="*/ 1 0 51712"/>
                <a:gd name="G41" fmla="*/ 1 0 51712"/>
                <a:gd name="G42" fmla="*/ 1 0 51712"/>
                <a:gd name="G43" fmla="*/ 1 0 51712"/>
                <a:gd name="G44" fmla="*/ G43 22 1"/>
                <a:gd name="G45" fmla="*/ G44 1 22"/>
                <a:gd name="G46" fmla="*/ 1 0 51712"/>
                <a:gd name="G47" fmla="*/ G46 158 1"/>
                <a:gd name="G48" fmla="*/ G47 1 158"/>
                <a:gd name="G49" fmla="+- 484 0 0"/>
                <a:gd name="G50" fmla="*/ G49 1 22"/>
                <a:gd name="G51" fmla="+- 24964 0 0"/>
                <a:gd name="G52" fmla="*/ G51 1 158"/>
                <a:gd name="T0" fmla="*/ 22 w 22"/>
                <a:gd name="T1" fmla="*/ 158 h 158"/>
                <a:gd name="T2" fmla="*/ 18 w 22"/>
                <a:gd name="T3" fmla="*/ 153 h 158"/>
                <a:gd name="T4" fmla="*/ 12 w 22"/>
                <a:gd name="T5" fmla="*/ 142 h 158"/>
                <a:gd name="T6" fmla="*/ 8 w 22"/>
                <a:gd name="T7" fmla="*/ 123 h 158"/>
                <a:gd name="T8" fmla="*/ 4 w 22"/>
                <a:gd name="T9" fmla="*/ 97 h 158"/>
                <a:gd name="T10" fmla="*/ 2 w 22"/>
                <a:gd name="T11" fmla="*/ 67 h 158"/>
                <a:gd name="T12" fmla="*/ 0 w 22"/>
                <a:gd name="T13" fmla="*/ 35 h 158"/>
                <a:gd name="T14" fmla="*/ 0 w 22"/>
                <a:gd name="T15" fmla="*/ 0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58">
                  <a:moveTo>
                    <a:pt x="22" y="158"/>
                  </a:moveTo>
                  <a:lnTo>
                    <a:pt x="18" y="153"/>
                  </a:lnTo>
                  <a:lnTo>
                    <a:pt x="12" y="142"/>
                  </a:lnTo>
                  <a:lnTo>
                    <a:pt x="8" y="123"/>
                  </a:lnTo>
                  <a:lnTo>
                    <a:pt x="4" y="97"/>
                  </a:lnTo>
                  <a:lnTo>
                    <a:pt x="2" y="67"/>
                  </a:lnTo>
                  <a:lnTo>
                    <a:pt x="0" y="35"/>
                  </a:lnTo>
                  <a:lnTo>
                    <a:pt x="0" y="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658" name="Freeform 34"/>
            <p:cNvSpPr>
              <a:spLocks noChangeArrowheads="1"/>
            </p:cNvSpPr>
            <p:nvPr/>
          </p:nvSpPr>
          <p:spPr bwMode="auto">
            <a:xfrm>
              <a:off x="3098" y="1914"/>
              <a:ext cx="136" cy="32"/>
            </a:xfrm>
            <a:custGeom>
              <a:avLst/>
              <a:gdLst>
                <a:gd name="G0" fmla="+- 32041 0 0"/>
                <a:gd name="G1" fmla="*/ G0 1 179"/>
                <a:gd name="G2" fmla="*/ 1 0 51712"/>
                <a:gd name="G3" fmla="*/ G2 80 1"/>
                <a:gd name="G4" fmla="*/ G3 1 80"/>
                <a:gd name="G5" fmla="+- 25955 0 0"/>
                <a:gd name="G6" fmla="*/ G5 1 179"/>
                <a:gd name="G7" fmla="+- 160 0 0"/>
                <a:gd name="G8" fmla="*/ G7 1 80"/>
                <a:gd name="G9" fmla="+- 19690 0 0"/>
                <a:gd name="G10" fmla="*/ G9 1 179"/>
                <a:gd name="G11" fmla="+- 400 0 0"/>
                <a:gd name="G12" fmla="*/ G11 1 80"/>
                <a:gd name="G13" fmla="+- 14320 0 0"/>
                <a:gd name="G14" fmla="*/ G13 1 179"/>
                <a:gd name="G15" fmla="+- 1040 0 0"/>
                <a:gd name="G16" fmla="*/ G15 1 80"/>
                <a:gd name="G17" fmla="+- 9487 0 0"/>
                <a:gd name="G18" fmla="*/ G17 1 179"/>
                <a:gd name="G19" fmla="+- 1920 0 0"/>
                <a:gd name="G20" fmla="*/ G19 1 80"/>
                <a:gd name="G21" fmla="+- 5549 0 0"/>
                <a:gd name="G22" fmla="*/ G21 1 179"/>
                <a:gd name="G23" fmla="+- 2800 0 0"/>
                <a:gd name="G24" fmla="*/ G23 1 80"/>
                <a:gd name="G25" fmla="+- 2148 0 0"/>
                <a:gd name="G26" fmla="*/ G25 1 179"/>
                <a:gd name="G27" fmla="+- 3840 0 0"/>
                <a:gd name="G28" fmla="*/ G27 1 80"/>
                <a:gd name="G29" fmla="+- 358 0 0"/>
                <a:gd name="G30" fmla="*/ G29 1 179"/>
                <a:gd name="G31" fmla="+- 5120 0 0"/>
                <a:gd name="G32" fmla="*/ G31 1 80"/>
                <a:gd name="G33" fmla="*/ 1 0 51712"/>
                <a:gd name="G34" fmla="*/ G33 179 1"/>
                <a:gd name="G35" fmla="*/ G34 1 179"/>
                <a:gd name="G36" fmla="+- 6400 0 0"/>
                <a:gd name="G37" fmla="*/ G36 1 80"/>
                <a:gd name="G38" fmla="*/ 1 0 51712"/>
                <a:gd name="G39" fmla="*/ 1 0 51712"/>
                <a:gd name="G40" fmla="*/ 1 0 51712"/>
                <a:gd name="G41" fmla="*/ 1 0 51712"/>
                <a:gd name="G42" fmla="*/ 1 0 51712"/>
                <a:gd name="G43" fmla="*/ 1 0 51712"/>
                <a:gd name="G44" fmla="*/ 1 0 51712"/>
                <a:gd name="G45" fmla="*/ 1 0 51712"/>
                <a:gd name="G46" fmla="*/ 1 0 51712"/>
                <a:gd name="G47" fmla="*/ 1 0 51712"/>
                <a:gd name="G48" fmla="*/ G47 179 1"/>
                <a:gd name="G49" fmla="*/ G48 1 179"/>
                <a:gd name="G50" fmla="*/ 1 0 51712"/>
                <a:gd name="G51" fmla="*/ G50 80 1"/>
                <a:gd name="G52" fmla="*/ G51 1 80"/>
                <a:gd name="G53" fmla="+- 32041 0 0"/>
                <a:gd name="G54" fmla="*/ G53 1 179"/>
                <a:gd name="G55" fmla="+- 6400 0 0"/>
                <a:gd name="G56" fmla="*/ G55 1 80"/>
                <a:gd name="T0" fmla="*/ 179 w 179"/>
                <a:gd name="T1" fmla="*/ 0 h 80"/>
                <a:gd name="T2" fmla="*/ 145 w 179"/>
                <a:gd name="T3" fmla="*/ 2 h 80"/>
                <a:gd name="T4" fmla="*/ 110 w 179"/>
                <a:gd name="T5" fmla="*/ 5 h 80"/>
                <a:gd name="T6" fmla="*/ 80 w 179"/>
                <a:gd name="T7" fmla="*/ 13 h 80"/>
                <a:gd name="T8" fmla="*/ 53 w 179"/>
                <a:gd name="T9" fmla="*/ 24 h 80"/>
                <a:gd name="T10" fmla="*/ 31 w 179"/>
                <a:gd name="T11" fmla="*/ 35 h 80"/>
                <a:gd name="T12" fmla="*/ 12 w 179"/>
                <a:gd name="T13" fmla="*/ 48 h 80"/>
                <a:gd name="T14" fmla="*/ 2 w 179"/>
                <a:gd name="T15" fmla="*/ 64 h 80"/>
                <a:gd name="T16" fmla="*/ 0 w 179"/>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80">
                  <a:moveTo>
                    <a:pt x="179" y="0"/>
                  </a:moveTo>
                  <a:lnTo>
                    <a:pt x="145" y="2"/>
                  </a:lnTo>
                  <a:lnTo>
                    <a:pt x="110" y="5"/>
                  </a:lnTo>
                  <a:lnTo>
                    <a:pt x="80" y="13"/>
                  </a:lnTo>
                  <a:lnTo>
                    <a:pt x="53" y="24"/>
                  </a:lnTo>
                  <a:lnTo>
                    <a:pt x="31" y="35"/>
                  </a:lnTo>
                  <a:lnTo>
                    <a:pt x="12" y="48"/>
                  </a:lnTo>
                  <a:lnTo>
                    <a:pt x="2" y="64"/>
                  </a:lnTo>
                  <a:lnTo>
                    <a:pt x="0" y="8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659" name="Freeform 35"/>
            <p:cNvSpPr>
              <a:spLocks noChangeArrowheads="1"/>
            </p:cNvSpPr>
            <p:nvPr/>
          </p:nvSpPr>
          <p:spPr bwMode="auto">
            <a:xfrm>
              <a:off x="3334" y="1928"/>
              <a:ext cx="33" cy="53"/>
            </a:xfrm>
            <a:custGeom>
              <a:avLst/>
              <a:gdLst>
                <a:gd name="G0" fmla="*/ 1 0 51712"/>
                <a:gd name="G1" fmla="*/ G0 49 1"/>
                <a:gd name="G2" fmla="*/ G1 1 49"/>
                <a:gd name="G3" fmla="+- 15876 0 0"/>
                <a:gd name="G4" fmla="*/ G3 1 126"/>
                <a:gd name="G5" fmla="+- 588 0 0"/>
                <a:gd name="G6" fmla="*/ G5 1 49"/>
                <a:gd name="G7" fmla="+- 15498 0 0"/>
                <a:gd name="G8" fmla="*/ G7 1 126"/>
                <a:gd name="G9" fmla="+- 1176 0 0"/>
                <a:gd name="G10" fmla="*/ G9 1 49"/>
                <a:gd name="G11" fmla="+- 13860 0 0"/>
                <a:gd name="G12" fmla="*/ G11 1 126"/>
                <a:gd name="G13" fmla="+- 1715 0 0"/>
                <a:gd name="G14" fmla="*/ G13 1 49"/>
                <a:gd name="G15" fmla="+- 11088 0 0"/>
                <a:gd name="G16" fmla="*/ G15 1 126"/>
                <a:gd name="G17" fmla="+- 2107 0 0"/>
                <a:gd name="G18" fmla="*/ G17 1 49"/>
                <a:gd name="G19" fmla="+- 8064 0 0"/>
                <a:gd name="G20" fmla="*/ G19 1 126"/>
                <a:gd name="G21" fmla="+- 2303 0 0"/>
                <a:gd name="G22" fmla="*/ G21 1 49"/>
                <a:gd name="G23" fmla="+- 4032 0 0"/>
                <a:gd name="G24" fmla="*/ G23 1 126"/>
                <a:gd name="G25" fmla="+- 2401 0 0"/>
                <a:gd name="G26" fmla="*/ G25 1 49"/>
                <a:gd name="G27" fmla="*/ 1 0 51712"/>
                <a:gd name="G28" fmla="*/ G27 126 1"/>
                <a:gd name="G29" fmla="*/ G28 1 126"/>
                <a:gd name="G30" fmla="*/ 1 0 51712"/>
                <a:gd name="G31" fmla="*/ 1 0 51712"/>
                <a:gd name="G32" fmla="*/ 1 0 51712"/>
                <a:gd name="G33" fmla="*/ 1 0 51712"/>
                <a:gd name="G34" fmla="*/ 1 0 51712"/>
                <a:gd name="G35" fmla="*/ 1 0 51712"/>
                <a:gd name="G36" fmla="*/ 1 0 51712"/>
                <a:gd name="G37" fmla="*/ 1 0 51712"/>
                <a:gd name="G38" fmla="*/ G37 49 1"/>
                <a:gd name="G39" fmla="*/ G38 1 49"/>
                <a:gd name="G40" fmla="*/ 1 0 51712"/>
                <a:gd name="G41" fmla="*/ G40 126 1"/>
                <a:gd name="G42" fmla="*/ G41 1 126"/>
                <a:gd name="G43" fmla="+- 2401 0 0"/>
                <a:gd name="G44" fmla="*/ G43 1 49"/>
                <a:gd name="G45" fmla="+- 15876 0 0"/>
                <a:gd name="G46" fmla="*/ G45 1 126"/>
                <a:gd name="T0" fmla="*/ 0 w 49"/>
                <a:gd name="T1" fmla="*/ 126 h 126"/>
                <a:gd name="T2" fmla="*/ 12 w 49"/>
                <a:gd name="T3" fmla="*/ 123 h 126"/>
                <a:gd name="T4" fmla="*/ 24 w 49"/>
                <a:gd name="T5" fmla="*/ 110 h 126"/>
                <a:gd name="T6" fmla="*/ 35 w 49"/>
                <a:gd name="T7" fmla="*/ 88 h 126"/>
                <a:gd name="T8" fmla="*/ 43 w 49"/>
                <a:gd name="T9" fmla="*/ 64 h 126"/>
                <a:gd name="T10" fmla="*/ 47 w 49"/>
                <a:gd name="T11" fmla="*/ 32 h 126"/>
                <a:gd name="T12" fmla="*/ 49 w 49"/>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49" h="126">
                  <a:moveTo>
                    <a:pt x="0" y="126"/>
                  </a:moveTo>
                  <a:lnTo>
                    <a:pt x="12" y="123"/>
                  </a:lnTo>
                  <a:lnTo>
                    <a:pt x="24" y="110"/>
                  </a:lnTo>
                  <a:lnTo>
                    <a:pt x="35" y="88"/>
                  </a:lnTo>
                  <a:lnTo>
                    <a:pt x="43" y="64"/>
                  </a:lnTo>
                  <a:lnTo>
                    <a:pt x="47" y="32"/>
                  </a:lnTo>
                  <a:lnTo>
                    <a:pt x="49" y="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660" name="Freeform 36"/>
            <p:cNvSpPr>
              <a:spLocks noChangeArrowheads="1"/>
            </p:cNvSpPr>
            <p:nvPr/>
          </p:nvSpPr>
          <p:spPr bwMode="auto">
            <a:xfrm>
              <a:off x="3307" y="1878"/>
              <a:ext cx="61" cy="45"/>
            </a:xfrm>
            <a:custGeom>
              <a:avLst/>
              <a:gdLst>
                <a:gd name="G0" fmla="+- 7056 0 0"/>
                <a:gd name="G1" fmla="*/ G0 1 84"/>
                <a:gd name="G2" fmla="+- 12100 0 0"/>
                <a:gd name="G3" fmla="*/ G2 1 110"/>
                <a:gd name="G4" fmla="+- 6720 0 0"/>
                <a:gd name="G5" fmla="*/ G4 1 84"/>
                <a:gd name="G6" fmla="+- 8800 0 0"/>
                <a:gd name="G7" fmla="*/ G6 1 110"/>
                <a:gd name="G8" fmla="+- 6048 0 0"/>
                <a:gd name="G9" fmla="*/ G8 1 84"/>
                <a:gd name="G10" fmla="+- 5940 0 0"/>
                <a:gd name="G11" fmla="*/ G10 1 110"/>
                <a:gd name="G12" fmla="+- 4956 0 0"/>
                <a:gd name="G13" fmla="*/ G12 1 84"/>
                <a:gd name="G14" fmla="+- 3520 0 0"/>
                <a:gd name="G15" fmla="*/ G14 1 110"/>
                <a:gd name="G16" fmla="+- 3444 0 0"/>
                <a:gd name="G17" fmla="*/ G16 1 84"/>
                <a:gd name="G18" fmla="+- 1430 0 0"/>
                <a:gd name="G19" fmla="*/ G18 1 110"/>
                <a:gd name="G20" fmla="+- 1764 0 0"/>
                <a:gd name="G21" fmla="*/ G20 1 84"/>
                <a:gd name="G22" fmla="+- 330 0 0"/>
                <a:gd name="G23" fmla="*/ G22 1 110"/>
                <a:gd name="G24" fmla="*/ 1 0 51712"/>
                <a:gd name="G25" fmla="*/ G24 84 1"/>
                <a:gd name="G26" fmla="*/ G25 1 84"/>
                <a:gd name="G27" fmla="*/ 1 0 51712"/>
                <a:gd name="G28" fmla="*/ G27 110 1"/>
                <a:gd name="G29" fmla="*/ G28 1 110"/>
                <a:gd name="G30" fmla="*/ 1 0 51712"/>
                <a:gd name="G31" fmla="*/ 1 0 51712"/>
                <a:gd name="G32" fmla="*/ 1 0 51712"/>
                <a:gd name="G33" fmla="*/ 1 0 51712"/>
                <a:gd name="G34" fmla="*/ 1 0 51712"/>
                <a:gd name="G35" fmla="*/ 1 0 51712"/>
                <a:gd name="G36" fmla="*/ 1 0 51712"/>
                <a:gd name="G37" fmla="*/ 1 0 51712"/>
                <a:gd name="G38" fmla="*/ G37 84 1"/>
                <a:gd name="G39" fmla="*/ G38 1 84"/>
                <a:gd name="G40" fmla="*/ 1 0 51712"/>
                <a:gd name="G41" fmla="*/ G40 110 1"/>
                <a:gd name="G42" fmla="*/ G41 1 110"/>
                <a:gd name="G43" fmla="+- 7056 0 0"/>
                <a:gd name="G44" fmla="*/ G43 1 84"/>
                <a:gd name="G45" fmla="+- 12100 0 0"/>
                <a:gd name="G46" fmla="*/ G45 1 110"/>
                <a:gd name="T0" fmla="*/ 84 w 84"/>
                <a:gd name="T1" fmla="*/ 110 h 110"/>
                <a:gd name="T2" fmla="*/ 80 w 84"/>
                <a:gd name="T3" fmla="*/ 80 h 110"/>
                <a:gd name="T4" fmla="*/ 72 w 84"/>
                <a:gd name="T5" fmla="*/ 54 h 110"/>
                <a:gd name="T6" fmla="*/ 59 w 84"/>
                <a:gd name="T7" fmla="*/ 32 h 110"/>
                <a:gd name="T8" fmla="*/ 41 w 84"/>
                <a:gd name="T9" fmla="*/ 13 h 110"/>
                <a:gd name="T10" fmla="*/ 21 w 84"/>
                <a:gd name="T11" fmla="*/ 3 h 110"/>
                <a:gd name="T12" fmla="*/ 0 w 84"/>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84" h="110">
                  <a:moveTo>
                    <a:pt x="84" y="110"/>
                  </a:moveTo>
                  <a:lnTo>
                    <a:pt x="80" y="80"/>
                  </a:lnTo>
                  <a:lnTo>
                    <a:pt x="72" y="54"/>
                  </a:lnTo>
                  <a:lnTo>
                    <a:pt x="59" y="32"/>
                  </a:lnTo>
                  <a:lnTo>
                    <a:pt x="41" y="13"/>
                  </a:lnTo>
                  <a:lnTo>
                    <a:pt x="21" y="3"/>
                  </a:lnTo>
                  <a:lnTo>
                    <a:pt x="0" y="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661" name="Freeform 37"/>
            <p:cNvSpPr>
              <a:spLocks noChangeArrowheads="1"/>
            </p:cNvSpPr>
            <p:nvPr/>
          </p:nvSpPr>
          <p:spPr bwMode="auto">
            <a:xfrm>
              <a:off x="3212" y="1856"/>
              <a:ext cx="89" cy="17"/>
            </a:xfrm>
            <a:custGeom>
              <a:avLst/>
              <a:gdLst>
                <a:gd name="G0" fmla="+- 14400 0 0"/>
                <a:gd name="G1" fmla="*/ G0 1 120"/>
                <a:gd name="G2" fmla="+- 2304 0 0"/>
                <a:gd name="G3" fmla="*/ G2 1 48"/>
                <a:gd name="G4" fmla="+- 13920 0 0"/>
                <a:gd name="G5" fmla="*/ G4 1 120"/>
                <a:gd name="G6" fmla="+- 1776 0 0"/>
                <a:gd name="G7" fmla="*/ G6 1 48"/>
                <a:gd name="G8" fmla="+- 12960 0 0"/>
                <a:gd name="G9" fmla="*/ G8 1 120"/>
                <a:gd name="G10" fmla="+- 1248 0 0"/>
                <a:gd name="G11" fmla="*/ G10 1 48"/>
                <a:gd name="G12" fmla="+- 11280 0 0"/>
                <a:gd name="G13" fmla="*/ G12 1 120"/>
                <a:gd name="G14" fmla="+- 864 0 0"/>
                <a:gd name="G15" fmla="*/ G14 1 48"/>
                <a:gd name="G16" fmla="+- 8760 0 0"/>
                <a:gd name="G17" fmla="*/ G16 1 120"/>
                <a:gd name="G18" fmla="+- 480 0 0"/>
                <a:gd name="G19" fmla="*/ G18 1 48"/>
                <a:gd name="G20" fmla="+- 6120 0 0"/>
                <a:gd name="G21" fmla="*/ G20 1 120"/>
                <a:gd name="G22" fmla="+- 240 0 0"/>
                <a:gd name="G23" fmla="*/ G22 1 48"/>
                <a:gd name="G24" fmla="+- 3120 0 0"/>
                <a:gd name="G25" fmla="*/ G24 1 120"/>
                <a:gd name="G26" fmla="*/ 1 0 51712"/>
                <a:gd name="G27" fmla="*/ G26 48 1"/>
                <a:gd name="G28" fmla="*/ G27 1 48"/>
                <a:gd name="G29" fmla="*/ 1 0 51712"/>
                <a:gd name="G30" fmla="*/ G29 120 1"/>
                <a:gd name="G31" fmla="*/ G30 1 120"/>
                <a:gd name="G32" fmla="*/ 1 0 51712"/>
                <a:gd name="G33" fmla="*/ G32 48 1"/>
                <a:gd name="G34" fmla="*/ G33 1 48"/>
                <a:gd name="G35" fmla="*/ 1 0 51712"/>
                <a:gd name="G36" fmla="*/ 1 0 51712"/>
                <a:gd name="G37" fmla="*/ 1 0 51712"/>
                <a:gd name="G38" fmla="*/ 1 0 51712"/>
                <a:gd name="G39" fmla="*/ 1 0 51712"/>
                <a:gd name="G40" fmla="*/ 1 0 51712"/>
                <a:gd name="G41" fmla="*/ 1 0 51712"/>
                <a:gd name="G42" fmla="*/ 1 0 51712"/>
                <a:gd name="G43" fmla="*/ 1 0 51712"/>
                <a:gd name="G44" fmla="*/ G43 120 1"/>
                <a:gd name="G45" fmla="*/ G44 1 120"/>
                <a:gd name="G46" fmla="*/ 1 0 51712"/>
                <a:gd name="G47" fmla="*/ G46 48 1"/>
                <a:gd name="G48" fmla="*/ G47 1 48"/>
                <a:gd name="G49" fmla="+- 14400 0 0"/>
                <a:gd name="G50" fmla="*/ G49 1 120"/>
                <a:gd name="G51" fmla="+- 2304 0 0"/>
                <a:gd name="G52" fmla="*/ G51 1 48"/>
                <a:gd name="T0" fmla="*/ 120 w 120"/>
                <a:gd name="T1" fmla="*/ 48 h 48"/>
                <a:gd name="T2" fmla="*/ 116 w 120"/>
                <a:gd name="T3" fmla="*/ 37 h 48"/>
                <a:gd name="T4" fmla="*/ 108 w 120"/>
                <a:gd name="T5" fmla="*/ 26 h 48"/>
                <a:gd name="T6" fmla="*/ 94 w 120"/>
                <a:gd name="T7" fmla="*/ 18 h 48"/>
                <a:gd name="T8" fmla="*/ 73 w 120"/>
                <a:gd name="T9" fmla="*/ 10 h 48"/>
                <a:gd name="T10" fmla="*/ 51 w 120"/>
                <a:gd name="T11" fmla="*/ 5 h 48"/>
                <a:gd name="T12" fmla="*/ 26 w 120"/>
                <a:gd name="T13" fmla="*/ 0 h 48"/>
                <a:gd name="T14" fmla="*/ 0 w 120"/>
                <a:gd name="T15" fmla="*/ 0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48">
                  <a:moveTo>
                    <a:pt x="120" y="48"/>
                  </a:moveTo>
                  <a:lnTo>
                    <a:pt x="116" y="37"/>
                  </a:lnTo>
                  <a:lnTo>
                    <a:pt x="108" y="26"/>
                  </a:lnTo>
                  <a:lnTo>
                    <a:pt x="94" y="18"/>
                  </a:lnTo>
                  <a:lnTo>
                    <a:pt x="73" y="10"/>
                  </a:lnTo>
                  <a:lnTo>
                    <a:pt x="51" y="5"/>
                  </a:lnTo>
                  <a:lnTo>
                    <a:pt x="26" y="0"/>
                  </a:lnTo>
                  <a:lnTo>
                    <a:pt x="0" y="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662" name="Freeform 38"/>
            <p:cNvSpPr>
              <a:spLocks noChangeArrowheads="1"/>
            </p:cNvSpPr>
            <p:nvPr/>
          </p:nvSpPr>
          <p:spPr bwMode="auto">
            <a:xfrm>
              <a:off x="3164" y="1864"/>
              <a:ext cx="43" cy="45"/>
            </a:xfrm>
            <a:custGeom>
              <a:avLst/>
              <a:gdLst>
                <a:gd name="G0" fmla="+- 3721 0 0"/>
                <a:gd name="G1" fmla="*/ G0 1 61"/>
                <a:gd name="G2" fmla="*/ 1 0 51712"/>
                <a:gd name="G3" fmla="*/ G2 110 1"/>
                <a:gd name="G4" fmla="*/ G3 1 110"/>
                <a:gd name="G5" fmla="+- 2684 0 0"/>
                <a:gd name="G6" fmla="*/ G5 1 61"/>
                <a:gd name="G7" fmla="+- 220 0 0"/>
                <a:gd name="G8" fmla="*/ G7 1 110"/>
                <a:gd name="G9" fmla="+- 1830 0 0"/>
                <a:gd name="G10" fmla="*/ G9 1 61"/>
                <a:gd name="G11" fmla="+- 1430 0 0"/>
                <a:gd name="G12" fmla="*/ G11 1 110"/>
                <a:gd name="G13" fmla="+- 1098 0 0"/>
                <a:gd name="G14" fmla="*/ G13 1 61"/>
                <a:gd name="G15" fmla="+- 3520 0 0"/>
                <a:gd name="G16" fmla="*/ G15 1 110"/>
                <a:gd name="G17" fmla="+- 488 0 0"/>
                <a:gd name="G18" fmla="*/ G17 1 61"/>
                <a:gd name="G19" fmla="+- 5830 0 0"/>
                <a:gd name="G20" fmla="*/ G19 1 110"/>
                <a:gd name="G21" fmla="+- 122 0 0"/>
                <a:gd name="G22" fmla="*/ G21 1 61"/>
                <a:gd name="G23" fmla="+- 8800 0 0"/>
                <a:gd name="G24" fmla="*/ G23 1 110"/>
                <a:gd name="G25" fmla="*/ 1 0 51712"/>
                <a:gd name="G26" fmla="*/ G25 61 1"/>
                <a:gd name="G27" fmla="*/ G26 1 61"/>
                <a:gd name="G28" fmla="+- 12100 0 0"/>
                <a:gd name="G29" fmla="*/ G28 1 110"/>
                <a:gd name="G30" fmla="*/ 1 0 51712"/>
                <a:gd name="G31" fmla="*/ 1 0 51712"/>
                <a:gd name="G32" fmla="*/ 1 0 51712"/>
                <a:gd name="G33" fmla="*/ 1 0 51712"/>
                <a:gd name="G34" fmla="*/ 1 0 51712"/>
                <a:gd name="G35" fmla="*/ 1 0 51712"/>
                <a:gd name="G36" fmla="*/ 1 0 51712"/>
                <a:gd name="G37" fmla="*/ 1 0 51712"/>
                <a:gd name="G38" fmla="*/ G37 61 1"/>
                <a:gd name="G39" fmla="*/ G38 1 61"/>
                <a:gd name="G40" fmla="*/ 1 0 51712"/>
                <a:gd name="G41" fmla="*/ G40 110 1"/>
                <a:gd name="G42" fmla="*/ G41 1 110"/>
                <a:gd name="G43" fmla="+- 3721 0 0"/>
                <a:gd name="G44" fmla="*/ G43 1 61"/>
                <a:gd name="G45" fmla="+- 12100 0 0"/>
                <a:gd name="G46" fmla="*/ G45 1 110"/>
                <a:gd name="T0" fmla="*/ 61 w 61"/>
                <a:gd name="T1" fmla="*/ 0 h 110"/>
                <a:gd name="T2" fmla="*/ 44 w 61"/>
                <a:gd name="T3" fmla="*/ 2 h 110"/>
                <a:gd name="T4" fmla="*/ 30 w 61"/>
                <a:gd name="T5" fmla="*/ 13 h 110"/>
                <a:gd name="T6" fmla="*/ 18 w 61"/>
                <a:gd name="T7" fmla="*/ 32 h 110"/>
                <a:gd name="T8" fmla="*/ 8 w 61"/>
                <a:gd name="T9" fmla="*/ 53 h 110"/>
                <a:gd name="T10" fmla="*/ 2 w 61"/>
                <a:gd name="T11" fmla="*/ 80 h 110"/>
                <a:gd name="T12" fmla="*/ 0 w 61"/>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61" h="110">
                  <a:moveTo>
                    <a:pt x="61" y="0"/>
                  </a:moveTo>
                  <a:lnTo>
                    <a:pt x="44" y="2"/>
                  </a:lnTo>
                  <a:lnTo>
                    <a:pt x="30" y="13"/>
                  </a:lnTo>
                  <a:lnTo>
                    <a:pt x="18" y="32"/>
                  </a:lnTo>
                  <a:lnTo>
                    <a:pt x="8" y="53"/>
                  </a:lnTo>
                  <a:lnTo>
                    <a:pt x="2" y="80"/>
                  </a:lnTo>
                  <a:lnTo>
                    <a:pt x="0" y="11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grpSp>
        <p:nvGrpSpPr>
          <p:cNvPr id="26663" name="Group 39"/>
          <p:cNvGrpSpPr>
            <a:grpSpLocks/>
          </p:cNvGrpSpPr>
          <p:nvPr/>
        </p:nvGrpSpPr>
        <p:grpSpPr bwMode="auto">
          <a:xfrm>
            <a:off x="6373813" y="4497388"/>
            <a:ext cx="490537" cy="452437"/>
            <a:chOff x="4015" y="2833"/>
            <a:chExt cx="309" cy="285"/>
          </a:xfrm>
        </p:grpSpPr>
        <p:sp>
          <p:nvSpPr>
            <p:cNvPr id="26664" name="Line 40"/>
            <p:cNvSpPr>
              <a:spLocks noChangeShapeType="1"/>
            </p:cNvSpPr>
            <p:nvPr/>
          </p:nvSpPr>
          <p:spPr bwMode="auto">
            <a:xfrm>
              <a:off x="4234" y="2963"/>
              <a:ext cx="90" cy="68"/>
            </a:xfrm>
            <a:prstGeom prst="line">
              <a:avLst/>
            </a:prstGeom>
            <a:noFill/>
            <a:ln w="28440" cap="flat">
              <a:solidFill>
                <a:srgbClr val="F1F1F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6665" name="Line 41"/>
            <p:cNvSpPr>
              <a:spLocks noChangeShapeType="1"/>
            </p:cNvSpPr>
            <p:nvPr/>
          </p:nvSpPr>
          <p:spPr bwMode="auto">
            <a:xfrm>
              <a:off x="4186" y="3000"/>
              <a:ext cx="109" cy="53"/>
            </a:xfrm>
            <a:prstGeom prst="line">
              <a:avLst/>
            </a:prstGeom>
            <a:noFill/>
            <a:ln w="28440" cap="flat">
              <a:solidFill>
                <a:srgbClr val="F1F1F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6666" name="Line 42"/>
            <p:cNvSpPr>
              <a:spLocks noChangeShapeType="1"/>
            </p:cNvSpPr>
            <p:nvPr/>
          </p:nvSpPr>
          <p:spPr bwMode="auto">
            <a:xfrm>
              <a:off x="4165" y="3035"/>
              <a:ext cx="109" cy="32"/>
            </a:xfrm>
            <a:prstGeom prst="line">
              <a:avLst/>
            </a:prstGeom>
            <a:noFill/>
            <a:ln w="28440" cap="flat">
              <a:solidFill>
                <a:srgbClr val="F1F1F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6667" name="Freeform 43"/>
            <p:cNvSpPr>
              <a:spLocks noChangeArrowheads="1"/>
            </p:cNvSpPr>
            <p:nvPr/>
          </p:nvSpPr>
          <p:spPr bwMode="auto">
            <a:xfrm>
              <a:off x="4165" y="3058"/>
              <a:ext cx="15" cy="31"/>
            </a:xfrm>
            <a:custGeom>
              <a:avLst/>
              <a:gdLst>
                <a:gd name="G0" fmla="*/ 1 0 51712"/>
                <a:gd name="G1" fmla="*/ G0 25 1"/>
                <a:gd name="G2" fmla="*/ G1 1 25"/>
                <a:gd name="G3" fmla="*/ 1 0 51712"/>
                <a:gd name="G4" fmla="*/ G3 78 1"/>
                <a:gd name="G5" fmla="*/ G4 1 78"/>
                <a:gd name="G6" fmla="+- 225 0 0"/>
                <a:gd name="G7" fmla="*/ G6 1 25"/>
                <a:gd name="G8" fmla="+- 234 0 0"/>
                <a:gd name="G9" fmla="*/ G8 1 78"/>
                <a:gd name="G10" fmla="+- 375 0 0"/>
                <a:gd name="G11" fmla="*/ G10 1 25"/>
                <a:gd name="G12" fmla="+- 1248 0 0"/>
                <a:gd name="G13" fmla="*/ G12 1 78"/>
                <a:gd name="G14" fmla="+- 525 0 0"/>
                <a:gd name="G15" fmla="*/ G14 1 25"/>
                <a:gd name="G16" fmla="+- 2496 0 0"/>
                <a:gd name="G17" fmla="*/ G16 1 78"/>
                <a:gd name="G18" fmla="+- 575 0 0"/>
                <a:gd name="G19" fmla="*/ G18 1 25"/>
                <a:gd name="G20" fmla="+- 4212 0 0"/>
                <a:gd name="G21" fmla="*/ G20 1 78"/>
                <a:gd name="G22" fmla="+- 625 0 0"/>
                <a:gd name="G23" fmla="*/ G22 1 25"/>
                <a:gd name="G24" fmla="+- 6084 0 0"/>
                <a:gd name="G25" fmla="*/ G24 1 78"/>
                <a:gd name="G26" fmla="*/ 1 0 51712"/>
                <a:gd name="G27" fmla="*/ 1 0 51712"/>
                <a:gd name="G28" fmla="*/ 1 0 51712"/>
                <a:gd name="G29" fmla="*/ 1 0 51712"/>
                <a:gd name="G30" fmla="*/ 1 0 51712"/>
                <a:gd name="G31" fmla="*/ 1 0 51712"/>
                <a:gd name="G32" fmla="*/ 1 0 51712"/>
                <a:gd name="G33" fmla="*/ G32 25 1"/>
                <a:gd name="G34" fmla="*/ G33 1 25"/>
                <a:gd name="G35" fmla="*/ 1 0 51712"/>
                <a:gd name="G36" fmla="*/ G35 78 1"/>
                <a:gd name="G37" fmla="*/ G36 1 78"/>
                <a:gd name="G38" fmla="+- 625 0 0"/>
                <a:gd name="G39" fmla="*/ G38 1 25"/>
                <a:gd name="G40" fmla="+- 6084 0 0"/>
                <a:gd name="G41" fmla="*/ G40 1 78"/>
                <a:gd name="T0" fmla="*/ 0 w 25"/>
                <a:gd name="T1" fmla="*/ 0 h 78"/>
                <a:gd name="T2" fmla="*/ 9 w 25"/>
                <a:gd name="T3" fmla="*/ 3 h 78"/>
                <a:gd name="T4" fmla="*/ 15 w 25"/>
                <a:gd name="T5" fmla="*/ 16 h 78"/>
                <a:gd name="T6" fmla="*/ 21 w 25"/>
                <a:gd name="T7" fmla="*/ 32 h 78"/>
                <a:gd name="T8" fmla="*/ 23 w 25"/>
                <a:gd name="T9" fmla="*/ 54 h 78"/>
                <a:gd name="T10" fmla="*/ 25 w 25"/>
                <a:gd name="T11" fmla="*/ 78 h 78"/>
              </a:gdLst>
              <a:ahLst/>
              <a:cxnLst>
                <a:cxn ang="0">
                  <a:pos x="T0" y="T1"/>
                </a:cxn>
                <a:cxn ang="0">
                  <a:pos x="T2" y="T3"/>
                </a:cxn>
                <a:cxn ang="0">
                  <a:pos x="T4" y="T5"/>
                </a:cxn>
                <a:cxn ang="0">
                  <a:pos x="T6" y="T7"/>
                </a:cxn>
                <a:cxn ang="0">
                  <a:pos x="T8" y="T9"/>
                </a:cxn>
                <a:cxn ang="0">
                  <a:pos x="T10" y="T11"/>
                </a:cxn>
              </a:cxnLst>
              <a:rect l="0" t="0" r="r" b="b"/>
              <a:pathLst>
                <a:path w="25" h="78">
                  <a:moveTo>
                    <a:pt x="0" y="0"/>
                  </a:moveTo>
                  <a:lnTo>
                    <a:pt x="9" y="3"/>
                  </a:lnTo>
                  <a:lnTo>
                    <a:pt x="15" y="16"/>
                  </a:lnTo>
                  <a:lnTo>
                    <a:pt x="21" y="32"/>
                  </a:lnTo>
                  <a:lnTo>
                    <a:pt x="23" y="54"/>
                  </a:lnTo>
                  <a:lnTo>
                    <a:pt x="25" y="78"/>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668" name="Freeform 44"/>
            <p:cNvSpPr>
              <a:spLocks noChangeArrowheads="1"/>
            </p:cNvSpPr>
            <p:nvPr/>
          </p:nvSpPr>
          <p:spPr bwMode="auto">
            <a:xfrm>
              <a:off x="4139" y="3094"/>
              <a:ext cx="41" cy="17"/>
            </a:xfrm>
            <a:custGeom>
              <a:avLst/>
              <a:gdLst>
                <a:gd name="G0" fmla="+- 3481 0 0"/>
                <a:gd name="G1" fmla="*/ G0 1 59"/>
                <a:gd name="G2" fmla="*/ 1 0 51712"/>
                <a:gd name="G3" fmla="*/ G2 48 1"/>
                <a:gd name="G4" fmla="*/ G3 1 48"/>
                <a:gd name="G5" fmla="+- 3363 0 0"/>
                <a:gd name="G6" fmla="*/ G5 1 59"/>
                <a:gd name="G7" fmla="+- 768 0 0"/>
                <a:gd name="G8" fmla="*/ G7 1 48"/>
                <a:gd name="G9" fmla="+- 2773 0 0"/>
                <a:gd name="G10" fmla="*/ G9 1 59"/>
                <a:gd name="G11" fmla="+- 1440 0 0"/>
                <a:gd name="G12" fmla="*/ G11 1 48"/>
                <a:gd name="G13" fmla="+- 2006 0 0"/>
                <a:gd name="G14" fmla="*/ G13 1 59"/>
                <a:gd name="G15" fmla="+- 1920 0 0"/>
                <a:gd name="G16" fmla="*/ G15 1 48"/>
                <a:gd name="G17" fmla="+- 1062 0 0"/>
                <a:gd name="G18" fmla="*/ G17 1 59"/>
                <a:gd name="G19" fmla="+- 2208 0 0"/>
                <a:gd name="G20" fmla="*/ G19 1 48"/>
                <a:gd name="G21" fmla="*/ 1 0 51712"/>
                <a:gd name="G22" fmla="*/ G21 59 1"/>
                <a:gd name="G23" fmla="*/ G22 1 59"/>
                <a:gd name="G24" fmla="+- 2304 0 0"/>
                <a:gd name="G25" fmla="*/ G24 1 48"/>
                <a:gd name="G26" fmla="*/ 1 0 51712"/>
                <a:gd name="G27" fmla="*/ 1 0 51712"/>
                <a:gd name="G28" fmla="*/ 1 0 51712"/>
                <a:gd name="G29" fmla="*/ 1 0 51712"/>
                <a:gd name="G30" fmla="*/ 1 0 51712"/>
                <a:gd name="G31" fmla="*/ 1 0 51712"/>
                <a:gd name="G32" fmla="*/ 1 0 51712"/>
                <a:gd name="G33" fmla="*/ G32 59 1"/>
                <a:gd name="G34" fmla="*/ G33 1 59"/>
                <a:gd name="G35" fmla="*/ 1 0 51712"/>
                <a:gd name="G36" fmla="*/ G35 48 1"/>
                <a:gd name="G37" fmla="*/ G36 1 48"/>
                <a:gd name="G38" fmla="+- 3481 0 0"/>
                <a:gd name="G39" fmla="*/ G38 1 59"/>
                <a:gd name="G40" fmla="+- 2304 0 0"/>
                <a:gd name="G41" fmla="*/ G40 1 48"/>
                <a:gd name="T0" fmla="*/ 59 w 59"/>
                <a:gd name="T1" fmla="*/ 0 h 48"/>
                <a:gd name="T2" fmla="*/ 57 w 59"/>
                <a:gd name="T3" fmla="*/ 16 h 48"/>
                <a:gd name="T4" fmla="*/ 47 w 59"/>
                <a:gd name="T5" fmla="*/ 30 h 48"/>
                <a:gd name="T6" fmla="*/ 34 w 59"/>
                <a:gd name="T7" fmla="*/ 40 h 48"/>
                <a:gd name="T8" fmla="*/ 18 w 59"/>
                <a:gd name="T9" fmla="*/ 46 h 48"/>
                <a:gd name="T10" fmla="*/ 0 w 59"/>
                <a:gd name="T11" fmla="*/ 48 h 48"/>
              </a:gdLst>
              <a:ahLst/>
              <a:cxnLst>
                <a:cxn ang="0">
                  <a:pos x="T0" y="T1"/>
                </a:cxn>
                <a:cxn ang="0">
                  <a:pos x="T2" y="T3"/>
                </a:cxn>
                <a:cxn ang="0">
                  <a:pos x="T4" y="T5"/>
                </a:cxn>
                <a:cxn ang="0">
                  <a:pos x="T6" y="T7"/>
                </a:cxn>
                <a:cxn ang="0">
                  <a:pos x="T8" y="T9"/>
                </a:cxn>
                <a:cxn ang="0">
                  <a:pos x="T10" y="T11"/>
                </a:cxn>
              </a:cxnLst>
              <a:rect l="0" t="0" r="r" b="b"/>
              <a:pathLst>
                <a:path w="59" h="48">
                  <a:moveTo>
                    <a:pt x="59" y="0"/>
                  </a:moveTo>
                  <a:lnTo>
                    <a:pt x="57" y="16"/>
                  </a:lnTo>
                  <a:lnTo>
                    <a:pt x="47" y="30"/>
                  </a:lnTo>
                  <a:lnTo>
                    <a:pt x="34" y="40"/>
                  </a:lnTo>
                  <a:lnTo>
                    <a:pt x="18" y="46"/>
                  </a:lnTo>
                  <a:lnTo>
                    <a:pt x="0" y="48"/>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669" name="Freeform 45"/>
            <p:cNvSpPr>
              <a:spLocks noChangeArrowheads="1"/>
            </p:cNvSpPr>
            <p:nvPr/>
          </p:nvSpPr>
          <p:spPr bwMode="auto">
            <a:xfrm>
              <a:off x="4091" y="3108"/>
              <a:ext cx="43" cy="10"/>
            </a:xfrm>
            <a:custGeom>
              <a:avLst/>
              <a:gdLst>
                <a:gd name="G0" fmla="+- 3721 0 0"/>
                <a:gd name="G1" fmla="*/ G0 1 61"/>
                <a:gd name="G2" fmla="*/ 1 0 51712"/>
                <a:gd name="G3" fmla="*/ G2 32 1"/>
                <a:gd name="G4" fmla="*/ G3 1 32"/>
                <a:gd name="G5" fmla="+- 3477 0 0"/>
                <a:gd name="G6" fmla="*/ G5 1 61"/>
                <a:gd name="G7" fmla="+- 352 0 0"/>
                <a:gd name="G8" fmla="*/ G7 1 32"/>
                <a:gd name="G9" fmla="+- 2989 0 0"/>
                <a:gd name="G10" fmla="*/ G9 1 61"/>
                <a:gd name="G11" fmla="+- 608 0 0"/>
                <a:gd name="G12" fmla="*/ G11 1 32"/>
                <a:gd name="G13" fmla="+- 2074 0 0"/>
                <a:gd name="G14" fmla="*/ G13 1 61"/>
                <a:gd name="G15" fmla="+- 864 0 0"/>
                <a:gd name="G16" fmla="*/ G15 1 32"/>
                <a:gd name="G17" fmla="+- 1098 0 0"/>
                <a:gd name="G18" fmla="*/ G17 1 61"/>
                <a:gd name="G19" fmla="+- 1024 0 0"/>
                <a:gd name="G20" fmla="*/ G19 1 32"/>
                <a:gd name="G21" fmla="*/ 1 0 51712"/>
                <a:gd name="G22" fmla="*/ G21 61 1"/>
                <a:gd name="G23" fmla="*/ G22 1 61"/>
                <a:gd name="G24" fmla="+- 1024 0 0"/>
                <a:gd name="G25" fmla="*/ G24 1 32"/>
                <a:gd name="G26" fmla="*/ 1 0 51712"/>
                <a:gd name="G27" fmla="*/ 1 0 51712"/>
                <a:gd name="G28" fmla="*/ 1 0 51712"/>
                <a:gd name="G29" fmla="*/ 1 0 51712"/>
                <a:gd name="G30" fmla="*/ 1 0 51712"/>
                <a:gd name="G31" fmla="*/ 1 0 51712"/>
                <a:gd name="G32" fmla="*/ 1 0 51712"/>
                <a:gd name="G33" fmla="*/ G32 61 1"/>
                <a:gd name="G34" fmla="*/ G33 1 61"/>
                <a:gd name="G35" fmla="*/ 1 0 51712"/>
                <a:gd name="G36" fmla="*/ G35 32 1"/>
                <a:gd name="G37" fmla="*/ G36 1 32"/>
                <a:gd name="G38" fmla="+- 3721 0 0"/>
                <a:gd name="G39" fmla="*/ G38 1 61"/>
                <a:gd name="G40" fmla="+- 1024 0 0"/>
                <a:gd name="G41" fmla="*/ G40 1 32"/>
                <a:gd name="T0" fmla="*/ 61 w 61"/>
                <a:gd name="T1" fmla="*/ 0 h 32"/>
                <a:gd name="T2" fmla="*/ 57 w 61"/>
                <a:gd name="T3" fmla="*/ 11 h 32"/>
                <a:gd name="T4" fmla="*/ 49 w 61"/>
                <a:gd name="T5" fmla="*/ 19 h 32"/>
                <a:gd name="T6" fmla="*/ 34 w 61"/>
                <a:gd name="T7" fmla="*/ 27 h 32"/>
                <a:gd name="T8" fmla="*/ 18 w 61"/>
                <a:gd name="T9" fmla="*/ 32 h 32"/>
                <a:gd name="T10" fmla="*/ 0 w 61"/>
                <a:gd name="T11" fmla="*/ 32 h 32"/>
              </a:gdLst>
              <a:ahLst/>
              <a:cxnLst>
                <a:cxn ang="0">
                  <a:pos x="T0" y="T1"/>
                </a:cxn>
                <a:cxn ang="0">
                  <a:pos x="T2" y="T3"/>
                </a:cxn>
                <a:cxn ang="0">
                  <a:pos x="T4" y="T5"/>
                </a:cxn>
                <a:cxn ang="0">
                  <a:pos x="T6" y="T7"/>
                </a:cxn>
                <a:cxn ang="0">
                  <a:pos x="T8" y="T9"/>
                </a:cxn>
                <a:cxn ang="0">
                  <a:pos x="T10" y="T11"/>
                </a:cxn>
              </a:cxnLst>
              <a:rect l="0" t="0" r="r" b="b"/>
              <a:pathLst>
                <a:path w="61" h="32">
                  <a:moveTo>
                    <a:pt x="61" y="0"/>
                  </a:moveTo>
                  <a:lnTo>
                    <a:pt x="57" y="11"/>
                  </a:lnTo>
                  <a:lnTo>
                    <a:pt x="49" y="19"/>
                  </a:lnTo>
                  <a:lnTo>
                    <a:pt x="34" y="27"/>
                  </a:lnTo>
                  <a:lnTo>
                    <a:pt x="18" y="32"/>
                  </a:lnTo>
                  <a:lnTo>
                    <a:pt x="0" y="32"/>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670" name="Freeform 46"/>
            <p:cNvSpPr>
              <a:spLocks noChangeArrowheads="1"/>
            </p:cNvSpPr>
            <p:nvPr/>
          </p:nvSpPr>
          <p:spPr bwMode="auto">
            <a:xfrm>
              <a:off x="4015" y="3072"/>
              <a:ext cx="71" cy="45"/>
            </a:xfrm>
            <a:custGeom>
              <a:avLst/>
              <a:gdLst>
                <a:gd name="G0" fmla="*/ 1 0 51712"/>
                <a:gd name="G1" fmla="*/ G0 96 1"/>
                <a:gd name="G2" fmla="*/ G1 1 96"/>
                <a:gd name="G3" fmla="*/ 1 0 51712"/>
                <a:gd name="G4" fmla="*/ G3 110 1"/>
                <a:gd name="G5" fmla="*/ G4 1 110"/>
                <a:gd name="G6" fmla="+- 192 0 0"/>
                <a:gd name="G7" fmla="*/ G6 1 96"/>
                <a:gd name="G8" fmla="+- 2970 0 0"/>
                <a:gd name="G9" fmla="*/ G8 1 110"/>
                <a:gd name="G10" fmla="+- 1152 0 0"/>
                <a:gd name="G11" fmla="*/ G10 1 96"/>
                <a:gd name="G12" fmla="+- 5940 0 0"/>
                <a:gd name="G13" fmla="*/ G12 1 110"/>
                <a:gd name="G14" fmla="+- 2688 0 0"/>
                <a:gd name="G15" fmla="*/ G14 1 96"/>
                <a:gd name="G16" fmla="+- 8580 0 0"/>
                <a:gd name="G17" fmla="*/ G16 1 110"/>
                <a:gd name="G18" fmla="+- 4512 0 0"/>
                <a:gd name="G19" fmla="*/ G18 1 96"/>
                <a:gd name="G20" fmla="+- 10670 0 0"/>
                <a:gd name="G21" fmla="*/ G20 1 110"/>
                <a:gd name="G22" fmla="+- 6816 0 0"/>
                <a:gd name="G23" fmla="*/ G22 1 96"/>
                <a:gd name="G24" fmla="+- 11880 0 0"/>
                <a:gd name="G25" fmla="*/ G24 1 110"/>
                <a:gd name="G26" fmla="+- 9216 0 0"/>
                <a:gd name="G27" fmla="*/ G26 1 96"/>
                <a:gd name="G28" fmla="+- 12100 0 0"/>
                <a:gd name="G29" fmla="*/ G28 1 110"/>
                <a:gd name="G30" fmla="*/ 1 0 51712"/>
                <a:gd name="G31" fmla="*/ 1 0 51712"/>
                <a:gd name="G32" fmla="*/ 1 0 51712"/>
                <a:gd name="G33" fmla="*/ 1 0 51712"/>
                <a:gd name="G34" fmla="*/ 1 0 51712"/>
                <a:gd name="G35" fmla="*/ 1 0 51712"/>
                <a:gd name="G36" fmla="*/ 1 0 51712"/>
                <a:gd name="G37" fmla="*/ 1 0 51712"/>
                <a:gd name="G38" fmla="*/ G37 96 1"/>
                <a:gd name="G39" fmla="*/ G38 1 96"/>
                <a:gd name="G40" fmla="*/ 1 0 51712"/>
                <a:gd name="G41" fmla="*/ G40 110 1"/>
                <a:gd name="G42" fmla="*/ G41 1 110"/>
                <a:gd name="G43" fmla="+- 9216 0 0"/>
                <a:gd name="G44" fmla="*/ G43 1 96"/>
                <a:gd name="G45" fmla="+- 12100 0 0"/>
                <a:gd name="G46" fmla="*/ G45 1 110"/>
                <a:gd name="T0" fmla="*/ 0 w 96"/>
                <a:gd name="T1" fmla="*/ 0 h 110"/>
                <a:gd name="T2" fmla="*/ 2 w 96"/>
                <a:gd name="T3" fmla="*/ 27 h 110"/>
                <a:gd name="T4" fmla="*/ 12 w 96"/>
                <a:gd name="T5" fmla="*/ 54 h 110"/>
                <a:gd name="T6" fmla="*/ 28 w 96"/>
                <a:gd name="T7" fmla="*/ 78 h 110"/>
                <a:gd name="T8" fmla="*/ 47 w 96"/>
                <a:gd name="T9" fmla="*/ 97 h 110"/>
                <a:gd name="T10" fmla="*/ 71 w 96"/>
                <a:gd name="T11" fmla="*/ 108 h 110"/>
                <a:gd name="T12" fmla="*/ 96 w 96"/>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96" h="110">
                  <a:moveTo>
                    <a:pt x="0" y="0"/>
                  </a:moveTo>
                  <a:lnTo>
                    <a:pt x="2" y="27"/>
                  </a:lnTo>
                  <a:lnTo>
                    <a:pt x="12" y="54"/>
                  </a:lnTo>
                  <a:lnTo>
                    <a:pt x="28" y="78"/>
                  </a:lnTo>
                  <a:lnTo>
                    <a:pt x="47" y="97"/>
                  </a:lnTo>
                  <a:lnTo>
                    <a:pt x="71" y="108"/>
                  </a:lnTo>
                  <a:lnTo>
                    <a:pt x="96" y="11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671" name="Freeform 47"/>
            <p:cNvSpPr>
              <a:spLocks noChangeArrowheads="1"/>
            </p:cNvSpPr>
            <p:nvPr/>
          </p:nvSpPr>
          <p:spPr bwMode="auto">
            <a:xfrm>
              <a:off x="4015" y="3000"/>
              <a:ext cx="22" cy="67"/>
            </a:xfrm>
            <a:custGeom>
              <a:avLst/>
              <a:gdLst>
                <a:gd name="G0" fmla="+- 1156 0 0"/>
                <a:gd name="G1" fmla="*/ G0 1 34"/>
                <a:gd name="G2" fmla="*/ 1 0 51712"/>
                <a:gd name="G3" fmla="*/ G2 158 1"/>
                <a:gd name="G4" fmla="*/ G3 1 158"/>
                <a:gd name="G5" fmla="+- 952 0 0"/>
                <a:gd name="G6" fmla="*/ G5 1 34"/>
                <a:gd name="G7" fmla="+- 474 0 0"/>
                <a:gd name="G8" fmla="*/ G7 1 158"/>
                <a:gd name="G9" fmla="+- 680 0 0"/>
                <a:gd name="G10" fmla="*/ G9 1 34"/>
                <a:gd name="G11" fmla="+- 2528 0 0"/>
                <a:gd name="G12" fmla="*/ G11 1 158"/>
                <a:gd name="G13" fmla="+- 408 0 0"/>
                <a:gd name="G14" fmla="*/ G13 1 34"/>
                <a:gd name="G15" fmla="+- 5530 0 0"/>
                <a:gd name="G16" fmla="*/ G15 1 158"/>
                <a:gd name="G17" fmla="+- 272 0 0"/>
                <a:gd name="G18" fmla="*/ G17 1 34"/>
                <a:gd name="G19" fmla="+- 9322 0 0"/>
                <a:gd name="G20" fmla="*/ G19 1 158"/>
                <a:gd name="G21" fmla="+- 68 0 0"/>
                <a:gd name="G22" fmla="*/ G21 1 34"/>
                <a:gd name="G23" fmla="+- 14062 0 0"/>
                <a:gd name="G24" fmla="*/ G23 1 158"/>
                <a:gd name="G25" fmla="*/ 1 0 51712"/>
                <a:gd name="G26" fmla="*/ G25 34 1"/>
                <a:gd name="G27" fmla="*/ G26 1 34"/>
                <a:gd name="G28" fmla="+- 19592 0 0"/>
                <a:gd name="G29" fmla="*/ G28 1 158"/>
                <a:gd name="G30" fmla="*/ 1 0 51712"/>
                <a:gd name="G31" fmla="*/ G30 34 1"/>
                <a:gd name="G32" fmla="*/ G31 1 34"/>
                <a:gd name="G33" fmla="+- 24964 0 0"/>
                <a:gd name="G34" fmla="*/ G33 1 158"/>
                <a:gd name="G35" fmla="*/ 1 0 51712"/>
                <a:gd name="G36" fmla="*/ 1 0 51712"/>
                <a:gd name="G37" fmla="*/ 1 0 51712"/>
                <a:gd name="G38" fmla="*/ 1 0 51712"/>
                <a:gd name="G39" fmla="*/ 1 0 51712"/>
                <a:gd name="G40" fmla="*/ 1 0 51712"/>
                <a:gd name="G41" fmla="*/ 1 0 51712"/>
                <a:gd name="G42" fmla="*/ 1 0 51712"/>
                <a:gd name="G43" fmla="*/ 1 0 51712"/>
                <a:gd name="G44" fmla="*/ G43 34 1"/>
                <a:gd name="G45" fmla="*/ G44 1 34"/>
                <a:gd name="G46" fmla="*/ 1 0 51712"/>
                <a:gd name="G47" fmla="*/ G46 158 1"/>
                <a:gd name="G48" fmla="*/ G47 1 158"/>
                <a:gd name="G49" fmla="+- 1156 0 0"/>
                <a:gd name="G50" fmla="*/ G49 1 34"/>
                <a:gd name="G51" fmla="+- 24964 0 0"/>
                <a:gd name="G52" fmla="*/ G51 1 158"/>
                <a:gd name="T0" fmla="*/ 34 w 34"/>
                <a:gd name="T1" fmla="*/ 0 h 158"/>
                <a:gd name="T2" fmla="*/ 28 w 34"/>
                <a:gd name="T3" fmla="*/ 3 h 158"/>
                <a:gd name="T4" fmla="*/ 20 w 34"/>
                <a:gd name="T5" fmla="*/ 16 h 158"/>
                <a:gd name="T6" fmla="*/ 12 w 34"/>
                <a:gd name="T7" fmla="*/ 35 h 158"/>
                <a:gd name="T8" fmla="*/ 8 w 34"/>
                <a:gd name="T9" fmla="*/ 59 h 158"/>
                <a:gd name="T10" fmla="*/ 2 w 34"/>
                <a:gd name="T11" fmla="*/ 89 h 158"/>
                <a:gd name="T12" fmla="*/ 0 w 34"/>
                <a:gd name="T13" fmla="*/ 124 h 158"/>
                <a:gd name="T14" fmla="*/ 0 w 34"/>
                <a:gd name="T15" fmla="*/ 158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58">
                  <a:moveTo>
                    <a:pt x="34" y="0"/>
                  </a:moveTo>
                  <a:lnTo>
                    <a:pt x="28" y="3"/>
                  </a:lnTo>
                  <a:lnTo>
                    <a:pt x="20" y="16"/>
                  </a:lnTo>
                  <a:lnTo>
                    <a:pt x="12" y="35"/>
                  </a:lnTo>
                  <a:lnTo>
                    <a:pt x="8" y="59"/>
                  </a:lnTo>
                  <a:lnTo>
                    <a:pt x="2" y="89"/>
                  </a:lnTo>
                  <a:lnTo>
                    <a:pt x="0" y="124"/>
                  </a:lnTo>
                  <a:lnTo>
                    <a:pt x="0" y="158"/>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672" name="Freeform 48"/>
            <p:cNvSpPr>
              <a:spLocks noChangeArrowheads="1"/>
            </p:cNvSpPr>
            <p:nvPr/>
          </p:nvSpPr>
          <p:spPr bwMode="auto">
            <a:xfrm>
              <a:off x="4024" y="2928"/>
              <a:ext cx="12" cy="67"/>
            </a:xfrm>
            <a:custGeom>
              <a:avLst/>
              <a:gdLst>
                <a:gd name="G0" fmla="+- 484 0 0"/>
                <a:gd name="G1" fmla="*/ G0 1 22"/>
                <a:gd name="G2" fmla="+- 24964 0 0"/>
                <a:gd name="G3" fmla="*/ G2 1 158"/>
                <a:gd name="G4" fmla="+- 396 0 0"/>
                <a:gd name="G5" fmla="*/ G4 1 22"/>
                <a:gd name="G6" fmla="+- 24174 0 0"/>
                <a:gd name="G7" fmla="*/ G6 1 158"/>
                <a:gd name="G8" fmla="+- 264 0 0"/>
                <a:gd name="G9" fmla="*/ G8 1 22"/>
                <a:gd name="G10" fmla="+- 22436 0 0"/>
                <a:gd name="G11" fmla="*/ G10 1 158"/>
                <a:gd name="G12" fmla="+- 176 0 0"/>
                <a:gd name="G13" fmla="*/ G12 1 22"/>
                <a:gd name="G14" fmla="+- 19434 0 0"/>
                <a:gd name="G15" fmla="*/ G14 1 158"/>
                <a:gd name="G16" fmla="+- 88 0 0"/>
                <a:gd name="G17" fmla="*/ G16 1 22"/>
                <a:gd name="G18" fmla="+- 15326 0 0"/>
                <a:gd name="G19" fmla="*/ G18 1 158"/>
                <a:gd name="G20" fmla="+- 44 0 0"/>
                <a:gd name="G21" fmla="*/ G20 1 22"/>
                <a:gd name="G22" fmla="+- 10586 0 0"/>
                <a:gd name="G23" fmla="*/ G22 1 158"/>
                <a:gd name="G24" fmla="*/ 1 0 51712"/>
                <a:gd name="G25" fmla="*/ G24 22 1"/>
                <a:gd name="G26" fmla="*/ G25 1 22"/>
                <a:gd name="G27" fmla="+- 5530 0 0"/>
                <a:gd name="G28" fmla="*/ G27 1 158"/>
                <a:gd name="G29" fmla="*/ 1 0 51712"/>
                <a:gd name="G30" fmla="*/ G29 22 1"/>
                <a:gd name="G31" fmla="*/ G30 1 22"/>
                <a:gd name="G32" fmla="*/ 1 0 51712"/>
                <a:gd name="G33" fmla="*/ G32 158 1"/>
                <a:gd name="G34" fmla="*/ G33 1 158"/>
                <a:gd name="G35" fmla="*/ 1 0 51712"/>
                <a:gd name="G36" fmla="*/ 1 0 51712"/>
                <a:gd name="G37" fmla="*/ 1 0 51712"/>
                <a:gd name="G38" fmla="*/ 1 0 51712"/>
                <a:gd name="G39" fmla="*/ 1 0 51712"/>
                <a:gd name="G40" fmla="*/ 1 0 51712"/>
                <a:gd name="G41" fmla="*/ 1 0 51712"/>
                <a:gd name="G42" fmla="*/ 1 0 51712"/>
                <a:gd name="G43" fmla="*/ 1 0 51712"/>
                <a:gd name="G44" fmla="*/ G43 22 1"/>
                <a:gd name="G45" fmla="*/ G44 1 22"/>
                <a:gd name="G46" fmla="*/ 1 0 51712"/>
                <a:gd name="G47" fmla="*/ G46 158 1"/>
                <a:gd name="G48" fmla="*/ G47 1 158"/>
                <a:gd name="G49" fmla="+- 484 0 0"/>
                <a:gd name="G50" fmla="*/ G49 1 22"/>
                <a:gd name="G51" fmla="+- 24964 0 0"/>
                <a:gd name="G52" fmla="*/ G51 1 158"/>
                <a:gd name="T0" fmla="*/ 22 w 22"/>
                <a:gd name="T1" fmla="*/ 158 h 158"/>
                <a:gd name="T2" fmla="*/ 18 w 22"/>
                <a:gd name="T3" fmla="*/ 153 h 158"/>
                <a:gd name="T4" fmla="*/ 12 w 22"/>
                <a:gd name="T5" fmla="*/ 142 h 158"/>
                <a:gd name="T6" fmla="*/ 8 w 22"/>
                <a:gd name="T7" fmla="*/ 123 h 158"/>
                <a:gd name="T8" fmla="*/ 4 w 22"/>
                <a:gd name="T9" fmla="*/ 97 h 158"/>
                <a:gd name="T10" fmla="*/ 2 w 22"/>
                <a:gd name="T11" fmla="*/ 67 h 158"/>
                <a:gd name="T12" fmla="*/ 0 w 22"/>
                <a:gd name="T13" fmla="*/ 35 h 158"/>
                <a:gd name="T14" fmla="*/ 0 w 22"/>
                <a:gd name="T15" fmla="*/ 0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58">
                  <a:moveTo>
                    <a:pt x="22" y="158"/>
                  </a:moveTo>
                  <a:lnTo>
                    <a:pt x="18" y="153"/>
                  </a:lnTo>
                  <a:lnTo>
                    <a:pt x="12" y="142"/>
                  </a:lnTo>
                  <a:lnTo>
                    <a:pt x="8" y="123"/>
                  </a:lnTo>
                  <a:lnTo>
                    <a:pt x="4" y="97"/>
                  </a:lnTo>
                  <a:lnTo>
                    <a:pt x="2" y="67"/>
                  </a:lnTo>
                  <a:lnTo>
                    <a:pt x="0" y="35"/>
                  </a:lnTo>
                  <a:lnTo>
                    <a:pt x="0" y="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673" name="Freeform 49"/>
            <p:cNvSpPr>
              <a:spLocks noChangeArrowheads="1"/>
            </p:cNvSpPr>
            <p:nvPr/>
          </p:nvSpPr>
          <p:spPr bwMode="auto">
            <a:xfrm>
              <a:off x="4024" y="2891"/>
              <a:ext cx="136" cy="32"/>
            </a:xfrm>
            <a:custGeom>
              <a:avLst/>
              <a:gdLst>
                <a:gd name="G0" fmla="+- 32041 0 0"/>
                <a:gd name="G1" fmla="*/ G0 1 179"/>
                <a:gd name="G2" fmla="*/ 1 0 51712"/>
                <a:gd name="G3" fmla="*/ G2 80 1"/>
                <a:gd name="G4" fmla="*/ G3 1 80"/>
                <a:gd name="G5" fmla="+- 25955 0 0"/>
                <a:gd name="G6" fmla="*/ G5 1 179"/>
                <a:gd name="G7" fmla="+- 160 0 0"/>
                <a:gd name="G8" fmla="*/ G7 1 80"/>
                <a:gd name="G9" fmla="+- 19690 0 0"/>
                <a:gd name="G10" fmla="*/ G9 1 179"/>
                <a:gd name="G11" fmla="+- 400 0 0"/>
                <a:gd name="G12" fmla="*/ G11 1 80"/>
                <a:gd name="G13" fmla="+- 14320 0 0"/>
                <a:gd name="G14" fmla="*/ G13 1 179"/>
                <a:gd name="G15" fmla="+- 1040 0 0"/>
                <a:gd name="G16" fmla="*/ G15 1 80"/>
                <a:gd name="G17" fmla="+- 9487 0 0"/>
                <a:gd name="G18" fmla="*/ G17 1 179"/>
                <a:gd name="G19" fmla="+- 1920 0 0"/>
                <a:gd name="G20" fmla="*/ G19 1 80"/>
                <a:gd name="G21" fmla="+- 5549 0 0"/>
                <a:gd name="G22" fmla="*/ G21 1 179"/>
                <a:gd name="G23" fmla="+- 2800 0 0"/>
                <a:gd name="G24" fmla="*/ G23 1 80"/>
                <a:gd name="G25" fmla="+- 2148 0 0"/>
                <a:gd name="G26" fmla="*/ G25 1 179"/>
                <a:gd name="G27" fmla="+- 3840 0 0"/>
                <a:gd name="G28" fmla="*/ G27 1 80"/>
                <a:gd name="G29" fmla="+- 358 0 0"/>
                <a:gd name="G30" fmla="*/ G29 1 179"/>
                <a:gd name="G31" fmla="+- 5120 0 0"/>
                <a:gd name="G32" fmla="*/ G31 1 80"/>
                <a:gd name="G33" fmla="*/ 1 0 51712"/>
                <a:gd name="G34" fmla="*/ G33 179 1"/>
                <a:gd name="G35" fmla="*/ G34 1 179"/>
                <a:gd name="G36" fmla="+- 6400 0 0"/>
                <a:gd name="G37" fmla="*/ G36 1 80"/>
                <a:gd name="G38" fmla="*/ 1 0 51712"/>
                <a:gd name="G39" fmla="*/ 1 0 51712"/>
                <a:gd name="G40" fmla="*/ 1 0 51712"/>
                <a:gd name="G41" fmla="*/ 1 0 51712"/>
                <a:gd name="G42" fmla="*/ 1 0 51712"/>
                <a:gd name="G43" fmla="*/ 1 0 51712"/>
                <a:gd name="G44" fmla="*/ 1 0 51712"/>
                <a:gd name="G45" fmla="*/ 1 0 51712"/>
                <a:gd name="G46" fmla="*/ 1 0 51712"/>
                <a:gd name="G47" fmla="*/ 1 0 51712"/>
                <a:gd name="G48" fmla="*/ G47 179 1"/>
                <a:gd name="G49" fmla="*/ G48 1 179"/>
                <a:gd name="G50" fmla="*/ 1 0 51712"/>
                <a:gd name="G51" fmla="*/ G50 80 1"/>
                <a:gd name="G52" fmla="*/ G51 1 80"/>
                <a:gd name="G53" fmla="+- 32041 0 0"/>
                <a:gd name="G54" fmla="*/ G53 1 179"/>
                <a:gd name="G55" fmla="+- 6400 0 0"/>
                <a:gd name="G56" fmla="*/ G55 1 80"/>
                <a:gd name="T0" fmla="*/ 179 w 179"/>
                <a:gd name="T1" fmla="*/ 0 h 80"/>
                <a:gd name="T2" fmla="*/ 145 w 179"/>
                <a:gd name="T3" fmla="*/ 2 h 80"/>
                <a:gd name="T4" fmla="*/ 110 w 179"/>
                <a:gd name="T5" fmla="*/ 5 h 80"/>
                <a:gd name="T6" fmla="*/ 80 w 179"/>
                <a:gd name="T7" fmla="*/ 13 h 80"/>
                <a:gd name="T8" fmla="*/ 53 w 179"/>
                <a:gd name="T9" fmla="*/ 24 h 80"/>
                <a:gd name="T10" fmla="*/ 31 w 179"/>
                <a:gd name="T11" fmla="*/ 35 h 80"/>
                <a:gd name="T12" fmla="*/ 12 w 179"/>
                <a:gd name="T13" fmla="*/ 48 h 80"/>
                <a:gd name="T14" fmla="*/ 2 w 179"/>
                <a:gd name="T15" fmla="*/ 64 h 80"/>
                <a:gd name="T16" fmla="*/ 0 w 179"/>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80">
                  <a:moveTo>
                    <a:pt x="179" y="0"/>
                  </a:moveTo>
                  <a:lnTo>
                    <a:pt x="145" y="2"/>
                  </a:lnTo>
                  <a:lnTo>
                    <a:pt x="110" y="5"/>
                  </a:lnTo>
                  <a:lnTo>
                    <a:pt x="80" y="13"/>
                  </a:lnTo>
                  <a:lnTo>
                    <a:pt x="53" y="24"/>
                  </a:lnTo>
                  <a:lnTo>
                    <a:pt x="31" y="35"/>
                  </a:lnTo>
                  <a:lnTo>
                    <a:pt x="12" y="48"/>
                  </a:lnTo>
                  <a:lnTo>
                    <a:pt x="2" y="64"/>
                  </a:lnTo>
                  <a:lnTo>
                    <a:pt x="0" y="8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674" name="Freeform 50"/>
            <p:cNvSpPr>
              <a:spLocks noChangeArrowheads="1"/>
            </p:cNvSpPr>
            <p:nvPr/>
          </p:nvSpPr>
          <p:spPr bwMode="auto">
            <a:xfrm>
              <a:off x="4263" y="2906"/>
              <a:ext cx="33" cy="53"/>
            </a:xfrm>
            <a:custGeom>
              <a:avLst/>
              <a:gdLst>
                <a:gd name="G0" fmla="*/ 1 0 51712"/>
                <a:gd name="G1" fmla="*/ G0 49 1"/>
                <a:gd name="G2" fmla="*/ G1 1 49"/>
                <a:gd name="G3" fmla="+- 15876 0 0"/>
                <a:gd name="G4" fmla="*/ G3 1 126"/>
                <a:gd name="G5" fmla="+- 588 0 0"/>
                <a:gd name="G6" fmla="*/ G5 1 49"/>
                <a:gd name="G7" fmla="+- 15498 0 0"/>
                <a:gd name="G8" fmla="*/ G7 1 126"/>
                <a:gd name="G9" fmla="+- 1176 0 0"/>
                <a:gd name="G10" fmla="*/ G9 1 49"/>
                <a:gd name="G11" fmla="+- 13860 0 0"/>
                <a:gd name="G12" fmla="*/ G11 1 126"/>
                <a:gd name="G13" fmla="+- 1715 0 0"/>
                <a:gd name="G14" fmla="*/ G13 1 49"/>
                <a:gd name="G15" fmla="+- 11088 0 0"/>
                <a:gd name="G16" fmla="*/ G15 1 126"/>
                <a:gd name="G17" fmla="+- 2107 0 0"/>
                <a:gd name="G18" fmla="*/ G17 1 49"/>
                <a:gd name="G19" fmla="+- 8064 0 0"/>
                <a:gd name="G20" fmla="*/ G19 1 126"/>
                <a:gd name="G21" fmla="+- 2303 0 0"/>
                <a:gd name="G22" fmla="*/ G21 1 49"/>
                <a:gd name="G23" fmla="+- 4032 0 0"/>
                <a:gd name="G24" fmla="*/ G23 1 126"/>
                <a:gd name="G25" fmla="+- 2401 0 0"/>
                <a:gd name="G26" fmla="*/ G25 1 49"/>
                <a:gd name="G27" fmla="*/ 1 0 51712"/>
                <a:gd name="G28" fmla="*/ G27 126 1"/>
                <a:gd name="G29" fmla="*/ G28 1 126"/>
                <a:gd name="G30" fmla="*/ 1 0 51712"/>
                <a:gd name="G31" fmla="*/ 1 0 51712"/>
                <a:gd name="G32" fmla="*/ 1 0 51712"/>
                <a:gd name="G33" fmla="*/ 1 0 51712"/>
                <a:gd name="G34" fmla="*/ 1 0 51712"/>
                <a:gd name="G35" fmla="*/ 1 0 51712"/>
                <a:gd name="G36" fmla="*/ 1 0 51712"/>
                <a:gd name="G37" fmla="*/ 1 0 51712"/>
                <a:gd name="G38" fmla="*/ G37 49 1"/>
                <a:gd name="G39" fmla="*/ G38 1 49"/>
                <a:gd name="G40" fmla="*/ 1 0 51712"/>
                <a:gd name="G41" fmla="*/ G40 126 1"/>
                <a:gd name="G42" fmla="*/ G41 1 126"/>
                <a:gd name="G43" fmla="+- 2401 0 0"/>
                <a:gd name="G44" fmla="*/ G43 1 49"/>
                <a:gd name="G45" fmla="+- 15876 0 0"/>
                <a:gd name="G46" fmla="*/ G45 1 126"/>
                <a:gd name="T0" fmla="*/ 0 w 49"/>
                <a:gd name="T1" fmla="*/ 126 h 126"/>
                <a:gd name="T2" fmla="*/ 12 w 49"/>
                <a:gd name="T3" fmla="*/ 123 h 126"/>
                <a:gd name="T4" fmla="*/ 24 w 49"/>
                <a:gd name="T5" fmla="*/ 110 h 126"/>
                <a:gd name="T6" fmla="*/ 35 w 49"/>
                <a:gd name="T7" fmla="*/ 88 h 126"/>
                <a:gd name="T8" fmla="*/ 43 w 49"/>
                <a:gd name="T9" fmla="*/ 64 h 126"/>
                <a:gd name="T10" fmla="*/ 47 w 49"/>
                <a:gd name="T11" fmla="*/ 32 h 126"/>
                <a:gd name="T12" fmla="*/ 49 w 49"/>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49" h="126">
                  <a:moveTo>
                    <a:pt x="0" y="126"/>
                  </a:moveTo>
                  <a:lnTo>
                    <a:pt x="12" y="123"/>
                  </a:lnTo>
                  <a:lnTo>
                    <a:pt x="24" y="110"/>
                  </a:lnTo>
                  <a:lnTo>
                    <a:pt x="35" y="88"/>
                  </a:lnTo>
                  <a:lnTo>
                    <a:pt x="43" y="64"/>
                  </a:lnTo>
                  <a:lnTo>
                    <a:pt x="47" y="32"/>
                  </a:lnTo>
                  <a:lnTo>
                    <a:pt x="49" y="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675" name="Freeform 51"/>
            <p:cNvSpPr>
              <a:spLocks noChangeArrowheads="1"/>
            </p:cNvSpPr>
            <p:nvPr/>
          </p:nvSpPr>
          <p:spPr bwMode="auto">
            <a:xfrm>
              <a:off x="4234" y="2856"/>
              <a:ext cx="61" cy="45"/>
            </a:xfrm>
            <a:custGeom>
              <a:avLst/>
              <a:gdLst>
                <a:gd name="G0" fmla="+- 7056 0 0"/>
                <a:gd name="G1" fmla="*/ G0 1 84"/>
                <a:gd name="G2" fmla="+- 12100 0 0"/>
                <a:gd name="G3" fmla="*/ G2 1 110"/>
                <a:gd name="G4" fmla="+- 6720 0 0"/>
                <a:gd name="G5" fmla="*/ G4 1 84"/>
                <a:gd name="G6" fmla="+- 8800 0 0"/>
                <a:gd name="G7" fmla="*/ G6 1 110"/>
                <a:gd name="G8" fmla="+- 6048 0 0"/>
                <a:gd name="G9" fmla="*/ G8 1 84"/>
                <a:gd name="G10" fmla="+- 5940 0 0"/>
                <a:gd name="G11" fmla="*/ G10 1 110"/>
                <a:gd name="G12" fmla="+- 4956 0 0"/>
                <a:gd name="G13" fmla="*/ G12 1 84"/>
                <a:gd name="G14" fmla="+- 3520 0 0"/>
                <a:gd name="G15" fmla="*/ G14 1 110"/>
                <a:gd name="G16" fmla="+- 3444 0 0"/>
                <a:gd name="G17" fmla="*/ G16 1 84"/>
                <a:gd name="G18" fmla="+- 1430 0 0"/>
                <a:gd name="G19" fmla="*/ G18 1 110"/>
                <a:gd name="G20" fmla="+- 1764 0 0"/>
                <a:gd name="G21" fmla="*/ G20 1 84"/>
                <a:gd name="G22" fmla="+- 330 0 0"/>
                <a:gd name="G23" fmla="*/ G22 1 110"/>
                <a:gd name="G24" fmla="*/ 1 0 51712"/>
                <a:gd name="G25" fmla="*/ G24 84 1"/>
                <a:gd name="G26" fmla="*/ G25 1 84"/>
                <a:gd name="G27" fmla="*/ 1 0 51712"/>
                <a:gd name="G28" fmla="*/ G27 110 1"/>
                <a:gd name="G29" fmla="*/ G28 1 110"/>
                <a:gd name="G30" fmla="*/ 1 0 51712"/>
                <a:gd name="G31" fmla="*/ 1 0 51712"/>
                <a:gd name="G32" fmla="*/ 1 0 51712"/>
                <a:gd name="G33" fmla="*/ 1 0 51712"/>
                <a:gd name="G34" fmla="*/ 1 0 51712"/>
                <a:gd name="G35" fmla="*/ 1 0 51712"/>
                <a:gd name="G36" fmla="*/ 1 0 51712"/>
                <a:gd name="G37" fmla="*/ 1 0 51712"/>
                <a:gd name="G38" fmla="*/ G37 84 1"/>
                <a:gd name="G39" fmla="*/ G38 1 84"/>
                <a:gd name="G40" fmla="*/ 1 0 51712"/>
                <a:gd name="G41" fmla="*/ G40 110 1"/>
                <a:gd name="G42" fmla="*/ G41 1 110"/>
                <a:gd name="G43" fmla="+- 7056 0 0"/>
                <a:gd name="G44" fmla="*/ G43 1 84"/>
                <a:gd name="G45" fmla="+- 12100 0 0"/>
                <a:gd name="G46" fmla="*/ G45 1 110"/>
                <a:gd name="T0" fmla="*/ 84 w 84"/>
                <a:gd name="T1" fmla="*/ 110 h 110"/>
                <a:gd name="T2" fmla="*/ 80 w 84"/>
                <a:gd name="T3" fmla="*/ 80 h 110"/>
                <a:gd name="T4" fmla="*/ 72 w 84"/>
                <a:gd name="T5" fmla="*/ 54 h 110"/>
                <a:gd name="T6" fmla="*/ 59 w 84"/>
                <a:gd name="T7" fmla="*/ 32 h 110"/>
                <a:gd name="T8" fmla="*/ 41 w 84"/>
                <a:gd name="T9" fmla="*/ 13 h 110"/>
                <a:gd name="T10" fmla="*/ 21 w 84"/>
                <a:gd name="T11" fmla="*/ 3 h 110"/>
                <a:gd name="T12" fmla="*/ 0 w 84"/>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84" h="110">
                  <a:moveTo>
                    <a:pt x="84" y="110"/>
                  </a:moveTo>
                  <a:lnTo>
                    <a:pt x="80" y="80"/>
                  </a:lnTo>
                  <a:lnTo>
                    <a:pt x="72" y="54"/>
                  </a:lnTo>
                  <a:lnTo>
                    <a:pt x="59" y="32"/>
                  </a:lnTo>
                  <a:lnTo>
                    <a:pt x="41" y="13"/>
                  </a:lnTo>
                  <a:lnTo>
                    <a:pt x="21" y="3"/>
                  </a:lnTo>
                  <a:lnTo>
                    <a:pt x="0" y="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676" name="Freeform 52"/>
            <p:cNvSpPr>
              <a:spLocks noChangeArrowheads="1"/>
            </p:cNvSpPr>
            <p:nvPr/>
          </p:nvSpPr>
          <p:spPr bwMode="auto">
            <a:xfrm>
              <a:off x="4139" y="2833"/>
              <a:ext cx="89" cy="17"/>
            </a:xfrm>
            <a:custGeom>
              <a:avLst/>
              <a:gdLst>
                <a:gd name="G0" fmla="+- 14400 0 0"/>
                <a:gd name="G1" fmla="*/ G0 1 120"/>
                <a:gd name="G2" fmla="+- 2304 0 0"/>
                <a:gd name="G3" fmla="*/ G2 1 48"/>
                <a:gd name="G4" fmla="+- 13920 0 0"/>
                <a:gd name="G5" fmla="*/ G4 1 120"/>
                <a:gd name="G6" fmla="+- 1776 0 0"/>
                <a:gd name="G7" fmla="*/ G6 1 48"/>
                <a:gd name="G8" fmla="+- 12960 0 0"/>
                <a:gd name="G9" fmla="*/ G8 1 120"/>
                <a:gd name="G10" fmla="+- 1248 0 0"/>
                <a:gd name="G11" fmla="*/ G10 1 48"/>
                <a:gd name="G12" fmla="+- 11280 0 0"/>
                <a:gd name="G13" fmla="*/ G12 1 120"/>
                <a:gd name="G14" fmla="+- 864 0 0"/>
                <a:gd name="G15" fmla="*/ G14 1 48"/>
                <a:gd name="G16" fmla="+- 8760 0 0"/>
                <a:gd name="G17" fmla="*/ G16 1 120"/>
                <a:gd name="G18" fmla="+- 480 0 0"/>
                <a:gd name="G19" fmla="*/ G18 1 48"/>
                <a:gd name="G20" fmla="+- 6120 0 0"/>
                <a:gd name="G21" fmla="*/ G20 1 120"/>
                <a:gd name="G22" fmla="+- 240 0 0"/>
                <a:gd name="G23" fmla="*/ G22 1 48"/>
                <a:gd name="G24" fmla="+- 3120 0 0"/>
                <a:gd name="G25" fmla="*/ G24 1 120"/>
                <a:gd name="G26" fmla="*/ 1 0 51712"/>
                <a:gd name="G27" fmla="*/ G26 48 1"/>
                <a:gd name="G28" fmla="*/ G27 1 48"/>
                <a:gd name="G29" fmla="*/ 1 0 51712"/>
                <a:gd name="G30" fmla="*/ G29 120 1"/>
                <a:gd name="G31" fmla="*/ G30 1 120"/>
                <a:gd name="G32" fmla="*/ 1 0 51712"/>
                <a:gd name="G33" fmla="*/ G32 48 1"/>
                <a:gd name="G34" fmla="*/ G33 1 48"/>
                <a:gd name="G35" fmla="*/ 1 0 51712"/>
                <a:gd name="G36" fmla="*/ 1 0 51712"/>
                <a:gd name="G37" fmla="*/ 1 0 51712"/>
                <a:gd name="G38" fmla="*/ 1 0 51712"/>
                <a:gd name="G39" fmla="*/ 1 0 51712"/>
                <a:gd name="G40" fmla="*/ 1 0 51712"/>
                <a:gd name="G41" fmla="*/ 1 0 51712"/>
                <a:gd name="G42" fmla="*/ 1 0 51712"/>
                <a:gd name="G43" fmla="*/ 1 0 51712"/>
                <a:gd name="G44" fmla="*/ G43 120 1"/>
                <a:gd name="G45" fmla="*/ G44 1 120"/>
                <a:gd name="G46" fmla="*/ 1 0 51712"/>
                <a:gd name="G47" fmla="*/ G46 48 1"/>
                <a:gd name="G48" fmla="*/ G47 1 48"/>
                <a:gd name="G49" fmla="+- 14400 0 0"/>
                <a:gd name="G50" fmla="*/ G49 1 120"/>
                <a:gd name="G51" fmla="+- 2304 0 0"/>
                <a:gd name="G52" fmla="*/ G51 1 48"/>
                <a:gd name="T0" fmla="*/ 120 w 120"/>
                <a:gd name="T1" fmla="*/ 48 h 48"/>
                <a:gd name="T2" fmla="*/ 116 w 120"/>
                <a:gd name="T3" fmla="*/ 37 h 48"/>
                <a:gd name="T4" fmla="*/ 108 w 120"/>
                <a:gd name="T5" fmla="*/ 26 h 48"/>
                <a:gd name="T6" fmla="*/ 94 w 120"/>
                <a:gd name="T7" fmla="*/ 18 h 48"/>
                <a:gd name="T8" fmla="*/ 73 w 120"/>
                <a:gd name="T9" fmla="*/ 10 h 48"/>
                <a:gd name="T10" fmla="*/ 51 w 120"/>
                <a:gd name="T11" fmla="*/ 5 h 48"/>
                <a:gd name="T12" fmla="*/ 26 w 120"/>
                <a:gd name="T13" fmla="*/ 0 h 48"/>
                <a:gd name="T14" fmla="*/ 0 w 120"/>
                <a:gd name="T15" fmla="*/ 0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48">
                  <a:moveTo>
                    <a:pt x="120" y="48"/>
                  </a:moveTo>
                  <a:lnTo>
                    <a:pt x="116" y="37"/>
                  </a:lnTo>
                  <a:lnTo>
                    <a:pt x="108" y="26"/>
                  </a:lnTo>
                  <a:lnTo>
                    <a:pt x="94" y="18"/>
                  </a:lnTo>
                  <a:lnTo>
                    <a:pt x="73" y="10"/>
                  </a:lnTo>
                  <a:lnTo>
                    <a:pt x="51" y="5"/>
                  </a:lnTo>
                  <a:lnTo>
                    <a:pt x="26" y="0"/>
                  </a:lnTo>
                  <a:lnTo>
                    <a:pt x="0" y="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677" name="Freeform 53"/>
            <p:cNvSpPr>
              <a:spLocks noChangeArrowheads="1"/>
            </p:cNvSpPr>
            <p:nvPr/>
          </p:nvSpPr>
          <p:spPr bwMode="auto">
            <a:xfrm>
              <a:off x="4091" y="2841"/>
              <a:ext cx="43" cy="45"/>
            </a:xfrm>
            <a:custGeom>
              <a:avLst/>
              <a:gdLst>
                <a:gd name="G0" fmla="+- 3721 0 0"/>
                <a:gd name="G1" fmla="*/ G0 1 61"/>
                <a:gd name="G2" fmla="*/ 1 0 51712"/>
                <a:gd name="G3" fmla="*/ G2 110 1"/>
                <a:gd name="G4" fmla="*/ G3 1 110"/>
                <a:gd name="G5" fmla="+- 2684 0 0"/>
                <a:gd name="G6" fmla="*/ G5 1 61"/>
                <a:gd name="G7" fmla="+- 220 0 0"/>
                <a:gd name="G8" fmla="*/ G7 1 110"/>
                <a:gd name="G9" fmla="+- 1830 0 0"/>
                <a:gd name="G10" fmla="*/ G9 1 61"/>
                <a:gd name="G11" fmla="+- 1430 0 0"/>
                <a:gd name="G12" fmla="*/ G11 1 110"/>
                <a:gd name="G13" fmla="+- 1098 0 0"/>
                <a:gd name="G14" fmla="*/ G13 1 61"/>
                <a:gd name="G15" fmla="+- 3520 0 0"/>
                <a:gd name="G16" fmla="*/ G15 1 110"/>
                <a:gd name="G17" fmla="+- 488 0 0"/>
                <a:gd name="G18" fmla="*/ G17 1 61"/>
                <a:gd name="G19" fmla="+- 5830 0 0"/>
                <a:gd name="G20" fmla="*/ G19 1 110"/>
                <a:gd name="G21" fmla="+- 122 0 0"/>
                <a:gd name="G22" fmla="*/ G21 1 61"/>
                <a:gd name="G23" fmla="+- 8800 0 0"/>
                <a:gd name="G24" fmla="*/ G23 1 110"/>
                <a:gd name="G25" fmla="*/ 1 0 51712"/>
                <a:gd name="G26" fmla="*/ G25 61 1"/>
                <a:gd name="G27" fmla="*/ G26 1 61"/>
                <a:gd name="G28" fmla="+- 12100 0 0"/>
                <a:gd name="G29" fmla="*/ G28 1 110"/>
                <a:gd name="G30" fmla="*/ 1 0 51712"/>
                <a:gd name="G31" fmla="*/ 1 0 51712"/>
                <a:gd name="G32" fmla="*/ 1 0 51712"/>
                <a:gd name="G33" fmla="*/ 1 0 51712"/>
                <a:gd name="G34" fmla="*/ 1 0 51712"/>
                <a:gd name="G35" fmla="*/ 1 0 51712"/>
                <a:gd name="G36" fmla="*/ 1 0 51712"/>
                <a:gd name="G37" fmla="*/ 1 0 51712"/>
                <a:gd name="G38" fmla="*/ G37 61 1"/>
                <a:gd name="G39" fmla="*/ G38 1 61"/>
                <a:gd name="G40" fmla="*/ 1 0 51712"/>
                <a:gd name="G41" fmla="*/ G40 110 1"/>
                <a:gd name="G42" fmla="*/ G41 1 110"/>
                <a:gd name="G43" fmla="+- 3721 0 0"/>
                <a:gd name="G44" fmla="*/ G43 1 61"/>
                <a:gd name="G45" fmla="+- 12100 0 0"/>
                <a:gd name="G46" fmla="*/ G45 1 110"/>
                <a:gd name="T0" fmla="*/ 61 w 61"/>
                <a:gd name="T1" fmla="*/ 0 h 110"/>
                <a:gd name="T2" fmla="*/ 44 w 61"/>
                <a:gd name="T3" fmla="*/ 2 h 110"/>
                <a:gd name="T4" fmla="*/ 30 w 61"/>
                <a:gd name="T5" fmla="*/ 13 h 110"/>
                <a:gd name="T6" fmla="*/ 18 w 61"/>
                <a:gd name="T7" fmla="*/ 32 h 110"/>
                <a:gd name="T8" fmla="*/ 8 w 61"/>
                <a:gd name="T9" fmla="*/ 53 h 110"/>
                <a:gd name="T10" fmla="*/ 2 w 61"/>
                <a:gd name="T11" fmla="*/ 80 h 110"/>
                <a:gd name="T12" fmla="*/ 0 w 61"/>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61" h="110">
                  <a:moveTo>
                    <a:pt x="61" y="0"/>
                  </a:moveTo>
                  <a:lnTo>
                    <a:pt x="44" y="2"/>
                  </a:lnTo>
                  <a:lnTo>
                    <a:pt x="30" y="13"/>
                  </a:lnTo>
                  <a:lnTo>
                    <a:pt x="18" y="32"/>
                  </a:lnTo>
                  <a:lnTo>
                    <a:pt x="8" y="53"/>
                  </a:lnTo>
                  <a:lnTo>
                    <a:pt x="2" y="80"/>
                  </a:lnTo>
                  <a:lnTo>
                    <a:pt x="0" y="11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grpSp>
        <p:nvGrpSpPr>
          <p:cNvPr id="26678" name="Group 54"/>
          <p:cNvGrpSpPr>
            <a:grpSpLocks/>
          </p:cNvGrpSpPr>
          <p:nvPr/>
        </p:nvGrpSpPr>
        <p:grpSpPr bwMode="auto">
          <a:xfrm>
            <a:off x="6423025" y="3011488"/>
            <a:ext cx="490538" cy="452437"/>
            <a:chOff x="4046" y="1897"/>
            <a:chExt cx="309" cy="285"/>
          </a:xfrm>
        </p:grpSpPr>
        <p:sp>
          <p:nvSpPr>
            <p:cNvPr id="26679" name="Line 55"/>
            <p:cNvSpPr>
              <a:spLocks noChangeShapeType="1"/>
            </p:cNvSpPr>
            <p:nvPr/>
          </p:nvSpPr>
          <p:spPr bwMode="auto">
            <a:xfrm>
              <a:off x="4265" y="2028"/>
              <a:ext cx="90" cy="68"/>
            </a:xfrm>
            <a:prstGeom prst="line">
              <a:avLst/>
            </a:prstGeom>
            <a:noFill/>
            <a:ln w="28440" cap="flat">
              <a:solidFill>
                <a:srgbClr val="F1F1F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6680" name="Line 56"/>
            <p:cNvSpPr>
              <a:spLocks noChangeShapeType="1"/>
            </p:cNvSpPr>
            <p:nvPr/>
          </p:nvSpPr>
          <p:spPr bwMode="auto">
            <a:xfrm>
              <a:off x="4216" y="2063"/>
              <a:ext cx="110" cy="53"/>
            </a:xfrm>
            <a:prstGeom prst="line">
              <a:avLst/>
            </a:prstGeom>
            <a:noFill/>
            <a:ln w="28440" cap="flat">
              <a:solidFill>
                <a:srgbClr val="F1F1F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6681" name="Line 57"/>
            <p:cNvSpPr>
              <a:spLocks noChangeShapeType="1"/>
            </p:cNvSpPr>
            <p:nvPr/>
          </p:nvSpPr>
          <p:spPr bwMode="auto">
            <a:xfrm>
              <a:off x="4196" y="2099"/>
              <a:ext cx="110" cy="32"/>
            </a:xfrm>
            <a:prstGeom prst="line">
              <a:avLst/>
            </a:prstGeom>
            <a:noFill/>
            <a:ln w="28440" cap="flat">
              <a:solidFill>
                <a:srgbClr val="F1F1F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6682" name="Freeform 58"/>
            <p:cNvSpPr>
              <a:spLocks noChangeArrowheads="1"/>
            </p:cNvSpPr>
            <p:nvPr/>
          </p:nvSpPr>
          <p:spPr bwMode="auto">
            <a:xfrm>
              <a:off x="4196" y="2121"/>
              <a:ext cx="15" cy="31"/>
            </a:xfrm>
            <a:custGeom>
              <a:avLst/>
              <a:gdLst>
                <a:gd name="G0" fmla="*/ 1 0 51712"/>
                <a:gd name="G1" fmla="*/ G0 25 1"/>
                <a:gd name="G2" fmla="*/ G1 1 25"/>
                <a:gd name="G3" fmla="*/ 1 0 51712"/>
                <a:gd name="G4" fmla="*/ G3 78 1"/>
                <a:gd name="G5" fmla="*/ G4 1 78"/>
                <a:gd name="G6" fmla="+- 225 0 0"/>
                <a:gd name="G7" fmla="*/ G6 1 25"/>
                <a:gd name="G8" fmla="+- 234 0 0"/>
                <a:gd name="G9" fmla="*/ G8 1 78"/>
                <a:gd name="G10" fmla="+- 375 0 0"/>
                <a:gd name="G11" fmla="*/ G10 1 25"/>
                <a:gd name="G12" fmla="+- 1248 0 0"/>
                <a:gd name="G13" fmla="*/ G12 1 78"/>
                <a:gd name="G14" fmla="+- 525 0 0"/>
                <a:gd name="G15" fmla="*/ G14 1 25"/>
                <a:gd name="G16" fmla="+- 2496 0 0"/>
                <a:gd name="G17" fmla="*/ G16 1 78"/>
                <a:gd name="G18" fmla="+- 575 0 0"/>
                <a:gd name="G19" fmla="*/ G18 1 25"/>
                <a:gd name="G20" fmla="+- 4212 0 0"/>
                <a:gd name="G21" fmla="*/ G20 1 78"/>
                <a:gd name="G22" fmla="+- 625 0 0"/>
                <a:gd name="G23" fmla="*/ G22 1 25"/>
                <a:gd name="G24" fmla="+- 6084 0 0"/>
                <a:gd name="G25" fmla="*/ G24 1 78"/>
                <a:gd name="G26" fmla="*/ 1 0 51712"/>
                <a:gd name="G27" fmla="*/ 1 0 51712"/>
                <a:gd name="G28" fmla="*/ 1 0 51712"/>
                <a:gd name="G29" fmla="*/ 1 0 51712"/>
                <a:gd name="G30" fmla="*/ 1 0 51712"/>
                <a:gd name="G31" fmla="*/ 1 0 51712"/>
                <a:gd name="G32" fmla="*/ 1 0 51712"/>
                <a:gd name="G33" fmla="*/ G32 25 1"/>
                <a:gd name="G34" fmla="*/ G33 1 25"/>
                <a:gd name="G35" fmla="*/ 1 0 51712"/>
                <a:gd name="G36" fmla="*/ G35 78 1"/>
                <a:gd name="G37" fmla="*/ G36 1 78"/>
                <a:gd name="G38" fmla="+- 625 0 0"/>
                <a:gd name="G39" fmla="*/ G38 1 25"/>
                <a:gd name="G40" fmla="+- 6084 0 0"/>
                <a:gd name="G41" fmla="*/ G40 1 78"/>
                <a:gd name="T0" fmla="*/ 0 w 25"/>
                <a:gd name="T1" fmla="*/ 0 h 78"/>
                <a:gd name="T2" fmla="*/ 9 w 25"/>
                <a:gd name="T3" fmla="*/ 3 h 78"/>
                <a:gd name="T4" fmla="*/ 15 w 25"/>
                <a:gd name="T5" fmla="*/ 16 h 78"/>
                <a:gd name="T6" fmla="*/ 21 w 25"/>
                <a:gd name="T7" fmla="*/ 32 h 78"/>
                <a:gd name="T8" fmla="*/ 23 w 25"/>
                <a:gd name="T9" fmla="*/ 54 h 78"/>
                <a:gd name="T10" fmla="*/ 25 w 25"/>
                <a:gd name="T11" fmla="*/ 78 h 78"/>
              </a:gdLst>
              <a:ahLst/>
              <a:cxnLst>
                <a:cxn ang="0">
                  <a:pos x="T0" y="T1"/>
                </a:cxn>
                <a:cxn ang="0">
                  <a:pos x="T2" y="T3"/>
                </a:cxn>
                <a:cxn ang="0">
                  <a:pos x="T4" y="T5"/>
                </a:cxn>
                <a:cxn ang="0">
                  <a:pos x="T6" y="T7"/>
                </a:cxn>
                <a:cxn ang="0">
                  <a:pos x="T8" y="T9"/>
                </a:cxn>
                <a:cxn ang="0">
                  <a:pos x="T10" y="T11"/>
                </a:cxn>
              </a:cxnLst>
              <a:rect l="0" t="0" r="r" b="b"/>
              <a:pathLst>
                <a:path w="25" h="78">
                  <a:moveTo>
                    <a:pt x="0" y="0"/>
                  </a:moveTo>
                  <a:lnTo>
                    <a:pt x="9" y="3"/>
                  </a:lnTo>
                  <a:lnTo>
                    <a:pt x="15" y="16"/>
                  </a:lnTo>
                  <a:lnTo>
                    <a:pt x="21" y="32"/>
                  </a:lnTo>
                  <a:lnTo>
                    <a:pt x="23" y="54"/>
                  </a:lnTo>
                  <a:lnTo>
                    <a:pt x="25" y="78"/>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683" name="Freeform 59"/>
            <p:cNvSpPr>
              <a:spLocks noChangeArrowheads="1"/>
            </p:cNvSpPr>
            <p:nvPr/>
          </p:nvSpPr>
          <p:spPr bwMode="auto">
            <a:xfrm>
              <a:off x="4169" y="2157"/>
              <a:ext cx="41" cy="17"/>
            </a:xfrm>
            <a:custGeom>
              <a:avLst/>
              <a:gdLst>
                <a:gd name="G0" fmla="+- 3481 0 0"/>
                <a:gd name="G1" fmla="*/ G0 1 59"/>
                <a:gd name="G2" fmla="*/ 1 0 51712"/>
                <a:gd name="G3" fmla="*/ G2 48 1"/>
                <a:gd name="G4" fmla="*/ G3 1 48"/>
                <a:gd name="G5" fmla="+- 3363 0 0"/>
                <a:gd name="G6" fmla="*/ G5 1 59"/>
                <a:gd name="G7" fmla="+- 768 0 0"/>
                <a:gd name="G8" fmla="*/ G7 1 48"/>
                <a:gd name="G9" fmla="+- 2773 0 0"/>
                <a:gd name="G10" fmla="*/ G9 1 59"/>
                <a:gd name="G11" fmla="+- 1440 0 0"/>
                <a:gd name="G12" fmla="*/ G11 1 48"/>
                <a:gd name="G13" fmla="+- 2006 0 0"/>
                <a:gd name="G14" fmla="*/ G13 1 59"/>
                <a:gd name="G15" fmla="+- 1920 0 0"/>
                <a:gd name="G16" fmla="*/ G15 1 48"/>
                <a:gd name="G17" fmla="+- 1062 0 0"/>
                <a:gd name="G18" fmla="*/ G17 1 59"/>
                <a:gd name="G19" fmla="+- 2208 0 0"/>
                <a:gd name="G20" fmla="*/ G19 1 48"/>
                <a:gd name="G21" fmla="*/ 1 0 51712"/>
                <a:gd name="G22" fmla="*/ G21 59 1"/>
                <a:gd name="G23" fmla="*/ G22 1 59"/>
                <a:gd name="G24" fmla="+- 2304 0 0"/>
                <a:gd name="G25" fmla="*/ G24 1 48"/>
                <a:gd name="G26" fmla="*/ 1 0 51712"/>
                <a:gd name="G27" fmla="*/ 1 0 51712"/>
                <a:gd name="G28" fmla="*/ 1 0 51712"/>
                <a:gd name="G29" fmla="*/ 1 0 51712"/>
                <a:gd name="G30" fmla="*/ 1 0 51712"/>
                <a:gd name="G31" fmla="*/ 1 0 51712"/>
                <a:gd name="G32" fmla="*/ 1 0 51712"/>
                <a:gd name="G33" fmla="*/ G32 59 1"/>
                <a:gd name="G34" fmla="*/ G33 1 59"/>
                <a:gd name="G35" fmla="*/ 1 0 51712"/>
                <a:gd name="G36" fmla="*/ G35 48 1"/>
                <a:gd name="G37" fmla="*/ G36 1 48"/>
                <a:gd name="G38" fmla="+- 3481 0 0"/>
                <a:gd name="G39" fmla="*/ G38 1 59"/>
                <a:gd name="G40" fmla="+- 2304 0 0"/>
                <a:gd name="G41" fmla="*/ G40 1 48"/>
                <a:gd name="T0" fmla="*/ 59 w 59"/>
                <a:gd name="T1" fmla="*/ 0 h 48"/>
                <a:gd name="T2" fmla="*/ 57 w 59"/>
                <a:gd name="T3" fmla="*/ 16 h 48"/>
                <a:gd name="T4" fmla="*/ 47 w 59"/>
                <a:gd name="T5" fmla="*/ 30 h 48"/>
                <a:gd name="T6" fmla="*/ 34 w 59"/>
                <a:gd name="T7" fmla="*/ 40 h 48"/>
                <a:gd name="T8" fmla="*/ 18 w 59"/>
                <a:gd name="T9" fmla="*/ 46 h 48"/>
                <a:gd name="T10" fmla="*/ 0 w 59"/>
                <a:gd name="T11" fmla="*/ 48 h 48"/>
              </a:gdLst>
              <a:ahLst/>
              <a:cxnLst>
                <a:cxn ang="0">
                  <a:pos x="T0" y="T1"/>
                </a:cxn>
                <a:cxn ang="0">
                  <a:pos x="T2" y="T3"/>
                </a:cxn>
                <a:cxn ang="0">
                  <a:pos x="T4" y="T5"/>
                </a:cxn>
                <a:cxn ang="0">
                  <a:pos x="T6" y="T7"/>
                </a:cxn>
                <a:cxn ang="0">
                  <a:pos x="T8" y="T9"/>
                </a:cxn>
                <a:cxn ang="0">
                  <a:pos x="T10" y="T11"/>
                </a:cxn>
              </a:cxnLst>
              <a:rect l="0" t="0" r="r" b="b"/>
              <a:pathLst>
                <a:path w="59" h="48">
                  <a:moveTo>
                    <a:pt x="59" y="0"/>
                  </a:moveTo>
                  <a:lnTo>
                    <a:pt x="57" y="16"/>
                  </a:lnTo>
                  <a:lnTo>
                    <a:pt x="47" y="30"/>
                  </a:lnTo>
                  <a:lnTo>
                    <a:pt x="34" y="40"/>
                  </a:lnTo>
                  <a:lnTo>
                    <a:pt x="18" y="46"/>
                  </a:lnTo>
                  <a:lnTo>
                    <a:pt x="0" y="48"/>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684" name="Freeform 60"/>
            <p:cNvSpPr>
              <a:spLocks noChangeArrowheads="1"/>
            </p:cNvSpPr>
            <p:nvPr/>
          </p:nvSpPr>
          <p:spPr bwMode="auto">
            <a:xfrm>
              <a:off x="4121" y="2172"/>
              <a:ext cx="43" cy="10"/>
            </a:xfrm>
            <a:custGeom>
              <a:avLst/>
              <a:gdLst>
                <a:gd name="G0" fmla="+- 3721 0 0"/>
                <a:gd name="G1" fmla="*/ G0 1 61"/>
                <a:gd name="G2" fmla="*/ 1 0 51712"/>
                <a:gd name="G3" fmla="*/ G2 32 1"/>
                <a:gd name="G4" fmla="*/ G3 1 32"/>
                <a:gd name="G5" fmla="+- 3477 0 0"/>
                <a:gd name="G6" fmla="*/ G5 1 61"/>
                <a:gd name="G7" fmla="+- 352 0 0"/>
                <a:gd name="G8" fmla="*/ G7 1 32"/>
                <a:gd name="G9" fmla="+- 2989 0 0"/>
                <a:gd name="G10" fmla="*/ G9 1 61"/>
                <a:gd name="G11" fmla="+- 608 0 0"/>
                <a:gd name="G12" fmla="*/ G11 1 32"/>
                <a:gd name="G13" fmla="+- 2074 0 0"/>
                <a:gd name="G14" fmla="*/ G13 1 61"/>
                <a:gd name="G15" fmla="+- 864 0 0"/>
                <a:gd name="G16" fmla="*/ G15 1 32"/>
                <a:gd name="G17" fmla="+- 1098 0 0"/>
                <a:gd name="G18" fmla="*/ G17 1 61"/>
                <a:gd name="G19" fmla="+- 1024 0 0"/>
                <a:gd name="G20" fmla="*/ G19 1 32"/>
                <a:gd name="G21" fmla="*/ 1 0 51712"/>
                <a:gd name="G22" fmla="*/ G21 61 1"/>
                <a:gd name="G23" fmla="*/ G22 1 61"/>
                <a:gd name="G24" fmla="+- 1024 0 0"/>
                <a:gd name="G25" fmla="*/ G24 1 32"/>
                <a:gd name="G26" fmla="*/ 1 0 51712"/>
                <a:gd name="G27" fmla="*/ 1 0 51712"/>
                <a:gd name="G28" fmla="*/ 1 0 51712"/>
                <a:gd name="G29" fmla="*/ 1 0 51712"/>
                <a:gd name="G30" fmla="*/ 1 0 51712"/>
                <a:gd name="G31" fmla="*/ 1 0 51712"/>
                <a:gd name="G32" fmla="*/ 1 0 51712"/>
                <a:gd name="G33" fmla="*/ G32 61 1"/>
                <a:gd name="G34" fmla="*/ G33 1 61"/>
                <a:gd name="G35" fmla="*/ 1 0 51712"/>
                <a:gd name="G36" fmla="*/ G35 32 1"/>
                <a:gd name="G37" fmla="*/ G36 1 32"/>
                <a:gd name="G38" fmla="+- 3721 0 0"/>
                <a:gd name="G39" fmla="*/ G38 1 61"/>
                <a:gd name="G40" fmla="+- 1024 0 0"/>
                <a:gd name="G41" fmla="*/ G40 1 32"/>
                <a:gd name="T0" fmla="*/ 61 w 61"/>
                <a:gd name="T1" fmla="*/ 0 h 32"/>
                <a:gd name="T2" fmla="*/ 57 w 61"/>
                <a:gd name="T3" fmla="*/ 11 h 32"/>
                <a:gd name="T4" fmla="*/ 49 w 61"/>
                <a:gd name="T5" fmla="*/ 19 h 32"/>
                <a:gd name="T6" fmla="*/ 34 w 61"/>
                <a:gd name="T7" fmla="*/ 27 h 32"/>
                <a:gd name="T8" fmla="*/ 18 w 61"/>
                <a:gd name="T9" fmla="*/ 32 h 32"/>
                <a:gd name="T10" fmla="*/ 0 w 61"/>
                <a:gd name="T11" fmla="*/ 32 h 32"/>
              </a:gdLst>
              <a:ahLst/>
              <a:cxnLst>
                <a:cxn ang="0">
                  <a:pos x="T0" y="T1"/>
                </a:cxn>
                <a:cxn ang="0">
                  <a:pos x="T2" y="T3"/>
                </a:cxn>
                <a:cxn ang="0">
                  <a:pos x="T4" y="T5"/>
                </a:cxn>
                <a:cxn ang="0">
                  <a:pos x="T6" y="T7"/>
                </a:cxn>
                <a:cxn ang="0">
                  <a:pos x="T8" y="T9"/>
                </a:cxn>
                <a:cxn ang="0">
                  <a:pos x="T10" y="T11"/>
                </a:cxn>
              </a:cxnLst>
              <a:rect l="0" t="0" r="r" b="b"/>
              <a:pathLst>
                <a:path w="61" h="32">
                  <a:moveTo>
                    <a:pt x="61" y="0"/>
                  </a:moveTo>
                  <a:lnTo>
                    <a:pt x="57" y="11"/>
                  </a:lnTo>
                  <a:lnTo>
                    <a:pt x="49" y="19"/>
                  </a:lnTo>
                  <a:lnTo>
                    <a:pt x="34" y="27"/>
                  </a:lnTo>
                  <a:lnTo>
                    <a:pt x="18" y="32"/>
                  </a:lnTo>
                  <a:lnTo>
                    <a:pt x="0" y="32"/>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685" name="Freeform 61"/>
            <p:cNvSpPr>
              <a:spLocks noChangeArrowheads="1"/>
            </p:cNvSpPr>
            <p:nvPr/>
          </p:nvSpPr>
          <p:spPr bwMode="auto">
            <a:xfrm>
              <a:off x="4046" y="2136"/>
              <a:ext cx="71" cy="45"/>
            </a:xfrm>
            <a:custGeom>
              <a:avLst/>
              <a:gdLst>
                <a:gd name="G0" fmla="*/ 1 0 51712"/>
                <a:gd name="G1" fmla="*/ G0 96 1"/>
                <a:gd name="G2" fmla="*/ G1 1 96"/>
                <a:gd name="G3" fmla="*/ 1 0 51712"/>
                <a:gd name="G4" fmla="*/ G3 110 1"/>
                <a:gd name="G5" fmla="*/ G4 1 110"/>
                <a:gd name="G6" fmla="+- 192 0 0"/>
                <a:gd name="G7" fmla="*/ G6 1 96"/>
                <a:gd name="G8" fmla="+- 2970 0 0"/>
                <a:gd name="G9" fmla="*/ G8 1 110"/>
                <a:gd name="G10" fmla="+- 1152 0 0"/>
                <a:gd name="G11" fmla="*/ G10 1 96"/>
                <a:gd name="G12" fmla="+- 5940 0 0"/>
                <a:gd name="G13" fmla="*/ G12 1 110"/>
                <a:gd name="G14" fmla="+- 2688 0 0"/>
                <a:gd name="G15" fmla="*/ G14 1 96"/>
                <a:gd name="G16" fmla="+- 8580 0 0"/>
                <a:gd name="G17" fmla="*/ G16 1 110"/>
                <a:gd name="G18" fmla="+- 4512 0 0"/>
                <a:gd name="G19" fmla="*/ G18 1 96"/>
                <a:gd name="G20" fmla="+- 10670 0 0"/>
                <a:gd name="G21" fmla="*/ G20 1 110"/>
                <a:gd name="G22" fmla="+- 6816 0 0"/>
                <a:gd name="G23" fmla="*/ G22 1 96"/>
                <a:gd name="G24" fmla="+- 11880 0 0"/>
                <a:gd name="G25" fmla="*/ G24 1 110"/>
                <a:gd name="G26" fmla="+- 9216 0 0"/>
                <a:gd name="G27" fmla="*/ G26 1 96"/>
                <a:gd name="G28" fmla="+- 12100 0 0"/>
                <a:gd name="G29" fmla="*/ G28 1 110"/>
                <a:gd name="G30" fmla="*/ 1 0 51712"/>
                <a:gd name="G31" fmla="*/ 1 0 51712"/>
                <a:gd name="G32" fmla="*/ 1 0 51712"/>
                <a:gd name="G33" fmla="*/ 1 0 51712"/>
                <a:gd name="G34" fmla="*/ 1 0 51712"/>
                <a:gd name="G35" fmla="*/ 1 0 51712"/>
                <a:gd name="G36" fmla="*/ 1 0 51712"/>
                <a:gd name="G37" fmla="*/ 1 0 51712"/>
                <a:gd name="G38" fmla="*/ G37 96 1"/>
                <a:gd name="G39" fmla="*/ G38 1 96"/>
                <a:gd name="G40" fmla="*/ 1 0 51712"/>
                <a:gd name="G41" fmla="*/ G40 110 1"/>
                <a:gd name="G42" fmla="*/ G41 1 110"/>
                <a:gd name="G43" fmla="+- 9216 0 0"/>
                <a:gd name="G44" fmla="*/ G43 1 96"/>
                <a:gd name="G45" fmla="+- 12100 0 0"/>
                <a:gd name="G46" fmla="*/ G45 1 110"/>
                <a:gd name="T0" fmla="*/ 0 w 96"/>
                <a:gd name="T1" fmla="*/ 0 h 110"/>
                <a:gd name="T2" fmla="*/ 2 w 96"/>
                <a:gd name="T3" fmla="*/ 27 h 110"/>
                <a:gd name="T4" fmla="*/ 12 w 96"/>
                <a:gd name="T5" fmla="*/ 54 h 110"/>
                <a:gd name="T6" fmla="*/ 28 w 96"/>
                <a:gd name="T7" fmla="*/ 78 h 110"/>
                <a:gd name="T8" fmla="*/ 47 w 96"/>
                <a:gd name="T9" fmla="*/ 97 h 110"/>
                <a:gd name="T10" fmla="*/ 71 w 96"/>
                <a:gd name="T11" fmla="*/ 108 h 110"/>
                <a:gd name="T12" fmla="*/ 96 w 96"/>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96" h="110">
                  <a:moveTo>
                    <a:pt x="0" y="0"/>
                  </a:moveTo>
                  <a:lnTo>
                    <a:pt x="2" y="27"/>
                  </a:lnTo>
                  <a:lnTo>
                    <a:pt x="12" y="54"/>
                  </a:lnTo>
                  <a:lnTo>
                    <a:pt x="28" y="78"/>
                  </a:lnTo>
                  <a:lnTo>
                    <a:pt x="47" y="97"/>
                  </a:lnTo>
                  <a:lnTo>
                    <a:pt x="71" y="108"/>
                  </a:lnTo>
                  <a:lnTo>
                    <a:pt x="96" y="11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686" name="Freeform 62"/>
            <p:cNvSpPr>
              <a:spLocks noChangeArrowheads="1"/>
            </p:cNvSpPr>
            <p:nvPr/>
          </p:nvSpPr>
          <p:spPr bwMode="auto">
            <a:xfrm>
              <a:off x="4046" y="2063"/>
              <a:ext cx="22" cy="67"/>
            </a:xfrm>
            <a:custGeom>
              <a:avLst/>
              <a:gdLst>
                <a:gd name="G0" fmla="+- 1156 0 0"/>
                <a:gd name="G1" fmla="*/ G0 1 34"/>
                <a:gd name="G2" fmla="*/ 1 0 51712"/>
                <a:gd name="G3" fmla="*/ G2 158 1"/>
                <a:gd name="G4" fmla="*/ G3 1 158"/>
                <a:gd name="G5" fmla="+- 952 0 0"/>
                <a:gd name="G6" fmla="*/ G5 1 34"/>
                <a:gd name="G7" fmla="+- 474 0 0"/>
                <a:gd name="G8" fmla="*/ G7 1 158"/>
                <a:gd name="G9" fmla="+- 680 0 0"/>
                <a:gd name="G10" fmla="*/ G9 1 34"/>
                <a:gd name="G11" fmla="+- 2528 0 0"/>
                <a:gd name="G12" fmla="*/ G11 1 158"/>
                <a:gd name="G13" fmla="+- 408 0 0"/>
                <a:gd name="G14" fmla="*/ G13 1 34"/>
                <a:gd name="G15" fmla="+- 5530 0 0"/>
                <a:gd name="G16" fmla="*/ G15 1 158"/>
                <a:gd name="G17" fmla="+- 272 0 0"/>
                <a:gd name="G18" fmla="*/ G17 1 34"/>
                <a:gd name="G19" fmla="+- 9322 0 0"/>
                <a:gd name="G20" fmla="*/ G19 1 158"/>
                <a:gd name="G21" fmla="+- 68 0 0"/>
                <a:gd name="G22" fmla="*/ G21 1 34"/>
                <a:gd name="G23" fmla="+- 14062 0 0"/>
                <a:gd name="G24" fmla="*/ G23 1 158"/>
                <a:gd name="G25" fmla="*/ 1 0 51712"/>
                <a:gd name="G26" fmla="*/ G25 34 1"/>
                <a:gd name="G27" fmla="*/ G26 1 34"/>
                <a:gd name="G28" fmla="+- 19592 0 0"/>
                <a:gd name="G29" fmla="*/ G28 1 158"/>
                <a:gd name="G30" fmla="*/ 1 0 51712"/>
                <a:gd name="G31" fmla="*/ G30 34 1"/>
                <a:gd name="G32" fmla="*/ G31 1 34"/>
                <a:gd name="G33" fmla="+- 24964 0 0"/>
                <a:gd name="G34" fmla="*/ G33 1 158"/>
                <a:gd name="G35" fmla="*/ 1 0 51712"/>
                <a:gd name="G36" fmla="*/ 1 0 51712"/>
                <a:gd name="G37" fmla="*/ 1 0 51712"/>
                <a:gd name="G38" fmla="*/ 1 0 51712"/>
                <a:gd name="G39" fmla="*/ 1 0 51712"/>
                <a:gd name="G40" fmla="*/ 1 0 51712"/>
                <a:gd name="G41" fmla="*/ 1 0 51712"/>
                <a:gd name="G42" fmla="*/ 1 0 51712"/>
                <a:gd name="G43" fmla="*/ 1 0 51712"/>
                <a:gd name="G44" fmla="*/ G43 34 1"/>
                <a:gd name="G45" fmla="*/ G44 1 34"/>
                <a:gd name="G46" fmla="*/ 1 0 51712"/>
                <a:gd name="G47" fmla="*/ G46 158 1"/>
                <a:gd name="G48" fmla="*/ G47 1 158"/>
                <a:gd name="G49" fmla="+- 1156 0 0"/>
                <a:gd name="G50" fmla="*/ G49 1 34"/>
                <a:gd name="G51" fmla="+- 24964 0 0"/>
                <a:gd name="G52" fmla="*/ G51 1 158"/>
                <a:gd name="T0" fmla="*/ 34 w 34"/>
                <a:gd name="T1" fmla="*/ 0 h 158"/>
                <a:gd name="T2" fmla="*/ 28 w 34"/>
                <a:gd name="T3" fmla="*/ 3 h 158"/>
                <a:gd name="T4" fmla="*/ 20 w 34"/>
                <a:gd name="T5" fmla="*/ 16 h 158"/>
                <a:gd name="T6" fmla="*/ 12 w 34"/>
                <a:gd name="T7" fmla="*/ 35 h 158"/>
                <a:gd name="T8" fmla="*/ 8 w 34"/>
                <a:gd name="T9" fmla="*/ 59 h 158"/>
                <a:gd name="T10" fmla="*/ 2 w 34"/>
                <a:gd name="T11" fmla="*/ 89 h 158"/>
                <a:gd name="T12" fmla="*/ 0 w 34"/>
                <a:gd name="T13" fmla="*/ 124 h 158"/>
                <a:gd name="T14" fmla="*/ 0 w 34"/>
                <a:gd name="T15" fmla="*/ 158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58">
                  <a:moveTo>
                    <a:pt x="34" y="0"/>
                  </a:moveTo>
                  <a:lnTo>
                    <a:pt x="28" y="3"/>
                  </a:lnTo>
                  <a:lnTo>
                    <a:pt x="20" y="16"/>
                  </a:lnTo>
                  <a:lnTo>
                    <a:pt x="12" y="35"/>
                  </a:lnTo>
                  <a:lnTo>
                    <a:pt x="8" y="59"/>
                  </a:lnTo>
                  <a:lnTo>
                    <a:pt x="2" y="89"/>
                  </a:lnTo>
                  <a:lnTo>
                    <a:pt x="0" y="124"/>
                  </a:lnTo>
                  <a:lnTo>
                    <a:pt x="0" y="158"/>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687" name="Freeform 63"/>
            <p:cNvSpPr>
              <a:spLocks noChangeArrowheads="1"/>
            </p:cNvSpPr>
            <p:nvPr/>
          </p:nvSpPr>
          <p:spPr bwMode="auto">
            <a:xfrm>
              <a:off x="4055" y="1992"/>
              <a:ext cx="12" cy="67"/>
            </a:xfrm>
            <a:custGeom>
              <a:avLst/>
              <a:gdLst>
                <a:gd name="G0" fmla="+- 484 0 0"/>
                <a:gd name="G1" fmla="*/ G0 1 22"/>
                <a:gd name="G2" fmla="+- 24964 0 0"/>
                <a:gd name="G3" fmla="*/ G2 1 158"/>
                <a:gd name="G4" fmla="+- 396 0 0"/>
                <a:gd name="G5" fmla="*/ G4 1 22"/>
                <a:gd name="G6" fmla="+- 24174 0 0"/>
                <a:gd name="G7" fmla="*/ G6 1 158"/>
                <a:gd name="G8" fmla="+- 264 0 0"/>
                <a:gd name="G9" fmla="*/ G8 1 22"/>
                <a:gd name="G10" fmla="+- 22436 0 0"/>
                <a:gd name="G11" fmla="*/ G10 1 158"/>
                <a:gd name="G12" fmla="+- 176 0 0"/>
                <a:gd name="G13" fmla="*/ G12 1 22"/>
                <a:gd name="G14" fmla="+- 19434 0 0"/>
                <a:gd name="G15" fmla="*/ G14 1 158"/>
                <a:gd name="G16" fmla="+- 88 0 0"/>
                <a:gd name="G17" fmla="*/ G16 1 22"/>
                <a:gd name="G18" fmla="+- 15326 0 0"/>
                <a:gd name="G19" fmla="*/ G18 1 158"/>
                <a:gd name="G20" fmla="+- 44 0 0"/>
                <a:gd name="G21" fmla="*/ G20 1 22"/>
                <a:gd name="G22" fmla="+- 10586 0 0"/>
                <a:gd name="G23" fmla="*/ G22 1 158"/>
                <a:gd name="G24" fmla="*/ 1 0 51712"/>
                <a:gd name="G25" fmla="*/ G24 22 1"/>
                <a:gd name="G26" fmla="*/ G25 1 22"/>
                <a:gd name="G27" fmla="+- 5530 0 0"/>
                <a:gd name="G28" fmla="*/ G27 1 158"/>
                <a:gd name="G29" fmla="*/ 1 0 51712"/>
                <a:gd name="G30" fmla="*/ G29 22 1"/>
                <a:gd name="G31" fmla="*/ G30 1 22"/>
                <a:gd name="G32" fmla="*/ 1 0 51712"/>
                <a:gd name="G33" fmla="*/ G32 158 1"/>
                <a:gd name="G34" fmla="*/ G33 1 158"/>
                <a:gd name="G35" fmla="*/ 1 0 51712"/>
                <a:gd name="G36" fmla="*/ 1 0 51712"/>
                <a:gd name="G37" fmla="*/ 1 0 51712"/>
                <a:gd name="G38" fmla="*/ 1 0 51712"/>
                <a:gd name="G39" fmla="*/ 1 0 51712"/>
                <a:gd name="G40" fmla="*/ 1 0 51712"/>
                <a:gd name="G41" fmla="*/ 1 0 51712"/>
                <a:gd name="G42" fmla="*/ 1 0 51712"/>
                <a:gd name="G43" fmla="*/ 1 0 51712"/>
                <a:gd name="G44" fmla="*/ G43 22 1"/>
                <a:gd name="G45" fmla="*/ G44 1 22"/>
                <a:gd name="G46" fmla="*/ 1 0 51712"/>
                <a:gd name="G47" fmla="*/ G46 158 1"/>
                <a:gd name="G48" fmla="*/ G47 1 158"/>
                <a:gd name="G49" fmla="+- 484 0 0"/>
                <a:gd name="G50" fmla="*/ G49 1 22"/>
                <a:gd name="G51" fmla="+- 24964 0 0"/>
                <a:gd name="G52" fmla="*/ G51 1 158"/>
                <a:gd name="T0" fmla="*/ 22 w 22"/>
                <a:gd name="T1" fmla="*/ 158 h 158"/>
                <a:gd name="T2" fmla="*/ 18 w 22"/>
                <a:gd name="T3" fmla="*/ 153 h 158"/>
                <a:gd name="T4" fmla="*/ 12 w 22"/>
                <a:gd name="T5" fmla="*/ 142 h 158"/>
                <a:gd name="T6" fmla="*/ 8 w 22"/>
                <a:gd name="T7" fmla="*/ 123 h 158"/>
                <a:gd name="T8" fmla="*/ 4 w 22"/>
                <a:gd name="T9" fmla="*/ 97 h 158"/>
                <a:gd name="T10" fmla="*/ 2 w 22"/>
                <a:gd name="T11" fmla="*/ 67 h 158"/>
                <a:gd name="T12" fmla="*/ 0 w 22"/>
                <a:gd name="T13" fmla="*/ 35 h 158"/>
                <a:gd name="T14" fmla="*/ 0 w 22"/>
                <a:gd name="T15" fmla="*/ 0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58">
                  <a:moveTo>
                    <a:pt x="22" y="158"/>
                  </a:moveTo>
                  <a:lnTo>
                    <a:pt x="18" y="153"/>
                  </a:lnTo>
                  <a:lnTo>
                    <a:pt x="12" y="142"/>
                  </a:lnTo>
                  <a:lnTo>
                    <a:pt x="8" y="123"/>
                  </a:lnTo>
                  <a:lnTo>
                    <a:pt x="4" y="97"/>
                  </a:lnTo>
                  <a:lnTo>
                    <a:pt x="2" y="67"/>
                  </a:lnTo>
                  <a:lnTo>
                    <a:pt x="0" y="35"/>
                  </a:lnTo>
                  <a:lnTo>
                    <a:pt x="0" y="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688" name="Freeform 64"/>
            <p:cNvSpPr>
              <a:spLocks noChangeArrowheads="1"/>
            </p:cNvSpPr>
            <p:nvPr/>
          </p:nvSpPr>
          <p:spPr bwMode="auto">
            <a:xfrm>
              <a:off x="4055" y="1955"/>
              <a:ext cx="136" cy="32"/>
            </a:xfrm>
            <a:custGeom>
              <a:avLst/>
              <a:gdLst>
                <a:gd name="G0" fmla="+- 32041 0 0"/>
                <a:gd name="G1" fmla="*/ G0 1 179"/>
                <a:gd name="G2" fmla="*/ 1 0 51712"/>
                <a:gd name="G3" fmla="*/ G2 80 1"/>
                <a:gd name="G4" fmla="*/ G3 1 80"/>
                <a:gd name="G5" fmla="+- 25955 0 0"/>
                <a:gd name="G6" fmla="*/ G5 1 179"/>
                <a:gd name="G7" fmla="+- 160 0 0"/>
                <a:gd name="G8" fmla="*/ G7 1 80"/>
                <a:gd name="G9" fmla="+- 19690 0 0"/>
                <a:gd name="G10" fmla="*/ G9 1 179"/>
                <a:gd name="G11" fmla="+- 400 0 0"/>
                <a:gd name="G12" fmla="*/ G11 1 80"/>
                <a:gd name="G13" fmla="+- 14320 0 0"/>
                <a:gd name="G14" fmla="*/ G13 1 179"/>
                <a:gd name="G15" fmla="+- 1040 0 0"/>
                <a:gd name="G16" fmla="*/ G15 1 80"/>
                <a:gd name="G17" fmla="+- 9487 0 0"/>
                <a:gd name="G18" fmla="*/ G17 1 179"/>
                <a:gd name="G19" fmla="+- 1920 0 0"/>
                <a:gd name="G20" fmla="*/ G19 1 80"/>
                <a:gd name="G21" fmla="+- 5549 0 0"/>
                <a:gd name="G22" fmla="*/ G21 1 179"/>
                <a:gd name="G23" fmla="+- 2800 0 0"/>
                <a:gd name="G24" fmla="*/ G23 1 80"/>
                <a:gd name="G25" fmla="+- 2148 0 0"/>
                <a:gd name="G26" fmla="*/ G25 1 179"/>
                <a:gd name="G27" fmla="+- 3840 0 0"/>
                <a:gd name="G28" fmla="*/ G27 1 80"/>
                <a:gd name="G29" fmla="+- 358 0 0"/>
                <a:gd name="G30" fmla="*/ G29 1 179"/>
                <a:gd name="G31" fmla="+- 5120 0 0"/>
                <a:gd name="G32" fmla="*/ G31 1 80"/>
                <a:gd name="G33" fmla="*/ 1 0 51712"/>
                <a:gd name="G34" fmla="*/ G33 179 1"/>
                <a:gd name="G35" fmla="*/ G34 1 179"/>
                <a:gd name="G36" fmla="+- 6400 0 0"/>
                <a:gd name="G37" fmla="*/ G36 1 80"/>
                <a:gd name="G38" fmla="*/ 1 0 51712"/>
                <a:gd name="G39" fmla="*/ 1 0 51712"/>
                <a:gd name="G40" fmla="*/ 1 0 51712"/>
                <a:gd name="G41" fmla="*/ 1 0 51712"/>
                <a:gd name="G42" fmla="*/ 1 0 51712"/>
                <a:gd name="G43" fmla="*/ 1 0 51712"/>
                <a:gd name="G44" fmla="*/ 1 0 51712"/>
                <a:gd name="G45" fmla="*/ 1 0 51712"/>
                <a:gd name="G46" fmla="*/ 1 0 51712"/>
                <a:gd name="G47" fmla="*/ 1 0 51712"/>
                <a:gd name="G48" fmla="*/ G47 179 1"/>
                <a:gd name="G49" fmla="*/ G48 1 179"/>
                <a:gd name="G50" fmla="*/ 1 0 51712"/>
                <a:gd name="G51" fmla="*/ G50 80 1"/>
                <a:gd name="G52" fmla="*/ G51 1 80"/>
                <a:gd name="G53" fmla="+- 32041 0 0"/>
                <a:gd name="G54" fmla="*/ G53 1 179"/>
                <a:gd name="G55" fmla="+- 6400 0 0"/>
                <a:gd name="G56" fmla="*/ G55 1 80"/>
                <a:gd name="T0" fmla="*/ 179 w 179"/>
                <a:gd name="T1" fmla="*/ 0 h 80"/>
                <a:gd name="T2" fmla="*/ 145 w 179"/>
                <a:gd name="T3" fmla="*/ 2 h 80"/>
                <a:gd name="T4" fmla="*/ 110 w 179"/>
                <a:gd name="T5" fmla="*/ 5 h 80"/>
                <a:gd name="T6" fmla="*/ 80 w 179"/>
                <a:gd name="T7" fmla="*/ 13 h 80"/>
                <a:gd name="T8" fmla="*/ 53 w 179"/>
                <a:gd name="T9" fmla="*/ 24 h 80"/>
                <a:gd name="T10" fmla="*/ 31 w 179"/>
                <a:gd name="T11" fmla="*/ 35 h 80"/>
                <a:gd name="T12" fmla="*/ 12 w 179"/>
                <a:gd name="T13" fmla="*/ 48 h 80"/>
                <a:gd name="T14" fmla="*/ 2 w 179"/>
                <a:gd name="T15" fmla="*/ 64 h 80"/>
                <a:gd name="T16" fmla="*/ 0 w 179"/>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80">
                  <a:moveTo>
                    <a:pt x="179" y="0"/>
                  </a:moveTo>
                  <a:lnTo>
                    <a:pt x="145" y="2"/>
                  </a:lnTo>
                  <a:lnTo>
                    <a:pt x="110" y="5"/>
                  </a:lnTo>
                  <a:lnTo>
                    <a:pt x="80" y="13"/>
                  </a:lnTo>
                  <a:lnTo>
                    <a:pt x="53" y="24"/>
                  </a:lnTo>
                  <a:lnTo>
                    <a:pt x="31" y="35"/>
                  </a:lnTo>
                  <a:lnTo>
                    <a:pt x="12" y="48"/>
                  </a:lnTo>
                  <a:lnTo>
                    <a:pt x="2" y="64"/>
                  </a:lnTo>
                  <a:lnTo>
                    <a:pt x="0" y="8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689" name="Freeform 65"/>
            <p:cNvSpPr>
              <a:spLocks noChangeArrowheads="1"/>
            </p:cNvSpPr>
            <p:nvPr/>
          </p:nvSpPr>
          <p:spPr bwMode="auto">
            <a:xfrm>
              <a:off x="4294" y="1970"/>
              <a:ext cx="33" cy="53"/>
            </a:xfrm>
            <a:custGeom>
              <a:avLst/>
              <a:gdLst>
                <a:gd name="G0" fmla="*/ 1 0 51712"/>
                <a:gd name="G1" fmla="*/ G0 49 1"/>
                <a:gd name="G2" fmla="*/ G1 1 49"/>
                <a:gd name="G3" fmla="+- 15876 0 0"/>
                <a:gd name="G4" fmla="*/ G3 1 126"/>
                <a:gd name="G5" fmla="+- 588 0 0"/>
                <a:gd name="G6" fmla="*/ G5 1 49"/>
                <a:gd name="G7" fmla="+- 15498 0 0"/>
                <a:gd name="G8" fmla="*/ G7 1 126"/>
                <a:gd name="G9" fmla="+- 1176 0 0"/>
                <a:gd name="G10" fmla="*/ G9 1 49"/>
                <a:gd name="G11" fmla="+- 13860 0 0"/>
                <a:gd name="G12" fmla="*/ G11 1 126"/>
                <a:gd name="G13" fmla="+- 1715 0 0"/>
                <a:gd name="G14" fmla="*/ G13 1 49"/>
                <a:gd name="G15" fmla="+- 11088 0 0"/>
                <a:gd name="G16" fmla="*/ G15 1 126"/>
                <a:gd name="G17" fmla="+- 2107 0 0"/>
                <a:gd name="G18" fmla="*/ G17 1 49"/>
                <a:gd name="G19" fmla="+- 8064 0 0"/>
                <a:gd name="G20" fmla="*/ G19 1 126"/>
                <a:gd name="G21" fmla="+- 2303 0 0"/>
                <a:gd name="G22" fmla="*/ G21 1 49"/>
                <a:gd name="G23" fmla="+- 4032 0 0"/>
                <a:gd name="G24" fmla="*/ G23 1 126"/>
                <a:gd name="G25" fmla="+- 2401 0 0"/>
                <a:gd name="G26" fmla="*/ G25 1 49"/>
                <a:gd name="G27" fmla="*/ 1 0 51712"/>
                <a:gd name="G28" fmla="*/ G27 126 1"/>
                <a:gd name="G29" fmla="*/ G28 1 126"/>
                <a:gd name="G30" fmla="*/ 1 0 51712"/>
                <a:gd name="G31" fmla="*/ 1 0 51712"/>
                <a:gd name="G32" fmla="*/ 1 0 51712"/>
                <a:gd name="G33" fmla="*/ 1 0 51712"/>
                <a:gd name="G34" fmla="*/ 1 0 51712"/>
                <a:gd name="G35" fmla="*/ 1 0 51712"/>
                <a:gd name="G36" fmla="*/ 1 0 51712"/>
                <a:gd name="G37" fmla="*/ 1 0 51712"/>
                <a:gd name="G38" fmla="*/ G37 49 1"/>
                <a:gd name="G39" fmla="*/ G38 1 49"/>
                <a:gd name="G40" fmla="*/ 1 0 51712"/>
                <a:gd name="G41" fmla="*/ G40 126 1"/>
                <a:gd name="G42" fmla="*/ G41 1 126"/>
                <a:gd name="G43" fmla="+- 2401 0 0"/>
                <a:gd name="G44" fmla="*/ G43 1 49"/>
                <a:gd name="G45" fmla="+- 15876 0 0"/>
                <a:gd name="G46" fmla="*/ G45 1 126"/>
                <a:gd name="T0" fmla="*/ 0 w 49"/>
                <a:gd name="T1" fmla="*/ 126 h 126"/>
                <a:gd name="T2" fmla="*/ 12 w 49"/>
                <a:gd name="T3" fmla="*/ 123 h 126"/>
                <a:gd name="T4" fmla="*/ 24 w 49"/>
                <a:gd name="T5" fmla="*/ 110 h 126"/>
                <a:gd name="T6" fmla="*/ 35 w 49"/>
                <a:gd name="T7" fmla="*/ 88 h 126"/>
                <a:gd name="T8" fmla="*/ 43 w 49"/>
                <a:gd name="T9" fmla="*/ 64 h 126"/>
                <a:gd name="T10" fmla="*/ 47 w 49"/>
                <a:gd name="T11" fmla="*/ 32 h 126"/>
                <a:gd name="T12" fmla="*/ 49 w 49"/>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49" h="126">
                  <a:moveTo>
                    <a:pt x="0" y="126"/>
                  </a:moveTo>
                  <a:lnTo>
                    <a:pt x="12" y="123"/>
                  </a:lnTo>
                  <a:lnTo>
                    <a:pt x="24" y="110"/>
                  </a:lnTo>
                  <a:lnTo>
                    <a:pt x="35" y="88"/>
                  </a:lnTo>
                  <a:lnTo>
                    <a:pt x="43" y="64"/>
                  </a:lnTo>
                  <a:lnTo>
                    <a:pt x="47" y="32"/>
                  </a:lnTo>
                  <a:lnTo>
                    <a:pt x="49" y="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690" name="Freeform 66"/>
            <p:cNvSpPr>
              <a:spLocks noChangeArrowheads="1"/>
            </p:cNvSpPr>
            <p:nvPr/>
          </p:nvSpPr>
          <p:spPr bwMode="auto">
            <a:xfrm>
              <a:off x="4265" y="1919"/>
              <a:ext cx="61" cy="45"/>
            </a:xfrm>
            <a:custGeom>
              <a:avLst/>
              <a:gdLst>
                <a:gd name="G0" fmla="+- 7056 0 0"/>
                <a:gd name="G1" fmla="*/ G0 1 84"/>
                <a:gd name="G2" fmla="+- 12100 0 0"/>
                <a:gd name="G3" fmla="*/ G2 1 110"/>
                <a:gd name="G4" fmla="+- 6720 0 0"/>
                <a:gd name="G5" fmla="*/ G4 1 84"/>
                <a:gd name="G6" fmla="+- 8800 0 0"/>
                <a:gd name="G7" fmla="*/ G6 1 110"/>
                <a:gd name="G8" fmla="+- 6048 0 0"/>
                <a:gd name="G9" fmla="*/ G8 1 84"/>
                <a:gd name="G10" fmla="+- 5940 0 0"/>
                <a:gd name="G11" fmla="*/ G10 1 110"/>
                <a:gd name="G12" fmla="+- 4956 0 0"/>
                <a:gd name="G13" fmla="*/ G12 1 84"/>
                <a:gd name="G14" fmla="+- 3520 0 0"/>
                <a:gd name="G15" fmla="*/ G14 1 110"/>
                <a:gd name="G16" fmla="+- 3444 0 0"/>
                <a:gd name="G17" fmla="*/ G16 1 84"/>
                <a:gd name="G18" fmla="+- 1430 0 0"/>
                <a:gd name="G19" fmla="*/ G18 1 110"/>
                <a:gd name="G20" fmla="+- 1764 0 0"/>
                <a:gd name="G21" fmla="*/ G20 1 84"/>
                <a:gd name="G22" fmla="+- 330 0 0"/>
                <a:gd name="G23" fmla="*/ G22 1 110"/>
                <a:gd name="G24" fmla="*/ 1 0 51712"/>
                <a:gd name="G25" fmla="*/ G24 84 1"/>
                <a:gd name="G26" fmla="*/ G25 1 84"/>
                <a:gd name="G27" fmla="*/ 1 0 51712"/>
                <a:gd name="G28" fmla="*/ G27 110 1"/>
                <a:gd name="G29" fmla="*/ G28 1 110"/>
                <a:gd name="G30" fmla="*/ 1 0 51712"/>
                <a:gd name="G31" fmla="*/ 1 0 51712"/>
                <a:gd name="G32" fmla="*/ 1 0 51712"/>
                <a:gd name="G33" fmla="*/ 1 0 51712"/>
                <a:gd name="G34" fmla="*/ 1 0 51712"/>
                <a:gd name="G35" fmla="*/ 1 0 51712"/>
                <a:gd name="G36" fmla="*/ 1 0 51712"/>
                <a:gd name="G37" fmla="*/ 1 0 51712"/>
                <a:gd name="G38" fmla="*/ G37 84 1"/>
                <a:gd name="G39" fmla="*/ G38 1 84"/>
                <a:gd name="G40" fmla="*/ 1 0 51712"/>
                <a:gd name="G41" fmla="*/ G40 110 1"/>
                <a:gd name="G42" fmla="*/ G41 1 110"/>
                <a:gd name="G43" fmla="+- 7056 0 0"/>
                <a:gd name="G44" fmla="*/ G43 1 84"/>
                <a:gd name="G45" fmla="+- 12100 0 0"/>
                <a:gd name="G46" fmla="*/ G45 1 110"/>
                <a:gd name="T0" fmla="*/ 84 w 84"/>
                <a:gd name="T1" fmla="*/ 110 h 110"/>
                <a:gd name="T2" fmla="*/ 80 w 84"/>
                <a:gd name="T3" fmla="*/ 80 h 110"/>
                <a:gd name="T4" fmla="*/ 72 w 84"/>
                <a:gd name="T5" fmla="*/ 54 h 110"/>
                <a:gd name="T6" fmla="*/ 59 w 84"/>
                <a:gd name="T7" fmla="*/ 32 h 110"/>
                <a:gd name="T8" fmla="*/ 41 w 84"/>
                <a:gd name="T9" fmla="*/ 13 h 110"/>
                <a:gd name="T10" fmla="*/ 21 w 84"/>
                <a:gd name="T11" fmla="*/ 3 h 110"/>
                <a:gd name="T12" fmla="*/ 0 w 84"/>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84" h="110">
                  <a:moveTo>
                    <a:pt x="84" y="110"/>
                  </a:moveTo>
                  <a:lnTo>
                    <a:pt x="80" y="80"/>
                  </a:lnTo>
                  <a:lnTo>
                    <a:pt x="72" y="54"/>
                  </a:lnTo>
                  <a:lnTo>
                    <a:pt x="59" y="32"/>
                  </a:lnTo>
                  <a:lnTo>
                    <a:pt x="41" y="13"/>
                  </a:lnTo>
                  <a:lnTo>
                    <a:pt x="21" y="3"/>
                  </a:lnTo>
                  <a:lnTo>
                    <a:pt x="0" y="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691" name="Freeform 67"/>
            <p:cNvSpPr>
              <a:spLocks noChangeArrowheads="1"/>
            </p:cNvSpPr>
            <p:nvPr/>
          </p:nvSpPr>
          <p:spPr bwMode="auto">
            <a:xfrm>
              <a:off x="4169" y="1897"/>
              <a:ext cx="89" cy="17"/>
            </a:xfrm>
            <a:custGeom>
              <a:avLst/>
              <a:gdLst>
                <a:gd name="G0" fmla="+- 14400 0 0"/>
                <a:gd name="G1" fmla="*/ G0 1 120"/>
                <a:gd name="G2" fmla="+- 2304 0 0"/>
                <a:gd name="G3" fmla="*/ G2 1 48"/>
                <a:gd name="G4" fmla="+- 13920 0 0"/>
                <a:gd name="G5" fmla="*/ G4 1 120"/>
                <a:gd name="G6" fmla="+- 1776 0 0"/>
                <a:gd name="G7" fmla="*/ G6 1 48"/>
                <a:gd name="G8" fmla="+- 12960 0 0"/>
                <a:gd name="G9" fmla="*/ G8 1 120"/>
                <a:gd name="G10" fmla="+- 1248 0 0"/>
                <a:gd name="G11" fmla="*/ G10 1 48"/>
                <a:gd name="G12" fmla="+- 11280 0 0"/>
                <a:gd name="G13" fmla="*/ G12 1 120"/>
                <a:gd name="G14" fmla="+- 864 0 0"/>
                <a:gd name="G15" fmla="*/ G14 1 48"/>
                <a:gd name="G16" fmla="+- 8760 0 0"/>
                <a:gd name="G17" fmla="*/ G16 1 120"/>
                <a:gd name="G18" fmla="+- 480 0 0"/>
                <a:gd name="G19" fmla="*/ G18 1 48"/>
                <a:gd name="G20" fmla="+- 6120 0 0"/>
                <a:gd name="G21" fmla="*/ G20 1 120"/>
                <a:gd name="G22" fmla="+- 240 0 0"/>
                <a:gd name="G23" fmla="*/ G22 1 48"/>
                <a:gd name="G24" fmla="+- 3120 0 0"/>
                <a:gd name="G25" fmla="*/ G24 1 120"/>
                <a:gd name="G26" fmla="*/ 1 0 51712"/>
                <a:gd name="G27" fmla="*/ G26 48 1"/>
                <a:gd name="G28" fmla="*/ G27 1 48"/>
                <a:gd name="G29" fmla="*/ 1 0 51712"/>
                <a:gd name="G30" fmla="*/ G29 120 1"/>
                <a:gd name="G31" fmla="*/ G30 1 120"/>
                <a:gd name="G32" fmla="*/ 1 0 51712"/>
                <a:gd name="G33" fmla="*/ G32 48 1"/>
                <a:gd name="G34" fmla="*/ G33 1 48"/>
                <a:gd name="G35" fmla="*/ 1 0 51712"/>
                <a:gd name="G36" fmla="*/ 1 0 51712"/>
                <a:gd name="G37" fmla="*/ 1 0 51712"/>
                <a:gd name="G38" fmla="*/ 1 0 51712"/>
                <a:gd name="G39" fmla="*/ 1 0 51712"/>
                <a:gd name="G40" fmla="*/ 1 0 51712"/>
                <a:gd name="G41" fmla="*/ 1 0 51712"/>
                <a:gd name="G42" fmla="*/ 1 0 51712"/>
                <a:gd name="G43" fmla="*/ 1 0 51712"/>
                <a:gd name="G44" fmla="*/ G43 120 1"/>
                <a:gd name="G45" fmla="*/ G44 1 120"/>
                <a:gd name="G46" fmla="*/ 1 0 51712"/>
                <a:gd name="G47" fmla="*/ G46 48 1"/>
                <a:gd name="G48" fmla="*/ G47 1 48"/>
                <a:gd name="G49" fmla="+- 14400 0 0"/>
                <a:gd name="G50" fmla="*/ G49 1 120"/>
                <a:gd name="G51" fmla="+- 2304 0 0"/>
                <a:gd name="G52" fmla="*/ G51 1 48"/>
                <a:gd name="T0" fmla="*/ 120 w 120"/>
                <a:gd name="T1" fmla="*/ 48 h 48"/>
                <a:gd name="T2" fmla="*/ 116 w 120"/>
                <a:gd name="T3" fmla="*/ 37 h 48"/>
                <a:gd name="T4" fmla="*/ 108 w 120"/>
                <a:gd name="T5" fmla="*/ 26 h 48"/>
                <a:gd name="T6" fmla="*/ 94 w 120"/>
                <a:gd name="T7" fmla="*/ 18 h 48"/>
                <a:gd name="T8" fmla="*/ 73 w 120"/>
                <a:gd name="T9" fmla="*/ 10 h 48"/>
                <a:gd name="T10" fmla="*/ 51 w 120"/>
                <a:gd name="T11" fmla="*/ 5 h 48"/>
                <a:gd name="T12" fmla="*/ 26 w 120"/>
                <a:gd name="T13" fmla="*/ 0 h 48"/>
                <a:gd name="T14" fmla="*/ 0 w 120"/>
                <a:gd name="T15" fmla="*/ 0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48">
                  <a:moveTo>
                    <a:pt x="120" y="48"/>
                  </a:moveTo>
                  <a:lnTo>
                    <a:pt x="116" y="37"/>
                  </a:lnTo>
                  <a:lnTo>
                    <a:pt x="108" y="26"/>
                  </a:lnTo>
                  <a:lnTo>
                    <a:pt x="94" y="18"/>
                  </a:lnTo>
                  <a:lnTo>
                    <a:pt x="73" y="10"/>
                  </a:lnTo>
                  <a:lnTo>
                    <a:pt x="51" y="5"/>
                  </a:lnTo>
                  <a:lnTo>
                    <a:pt x="26" y="0"/>
                  </a:lnTo>
                  <a:lnTo>
                    <a:pt x="0" y="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692" name="Freeform 68"/>
            <p:cNvSpPr>
              <a:spLocks noChangeArrowheads="1"/>
            </p:cNvSpPr>
            <p:nvPr/>
          </p:nvSpPr>
          <p:spPr bwMode="auto">
            <a:xfrm>
              <a:off x="4121" y="1904"/>
              <a:ext cx="43" cy="45"/>
            </a:xfrm>
            <a:custGeom>
              <a:avLst/>
              <a:gdLst>
                <a:gd name="G0" fmla="+- 3721 0 0"/>
                <a:gd name="G1" fmla="*/ G0 1 61"/>
                <a:gd name="G2" fmla="*/ 1 0 51712"/>
                <a:gd name="G3" fmla="*/ G2 110 1"/>
                <a:gd name="G4" fmla="*/ G3 1 110"/>
                <a:gd name="G5" fmla="+- 2684 0 0"/>
                <a:gd name="G6" fmla="*/ G5 1 61"/>
                <a:gd name="G7" fmla="+- 220 0 0"/>
                <a:gd name="G8" fmla="*/ G7 1 110"/>
                <a:gd name="G9" fmla="+- 1830 0 0"/>
                <a:gd name="G10" fmla="*/ G9 1 61"/>
                <a:gd name="G11" fmla="+- 1430 0 0"/>
                <a:gd name="G12" fmla="*/ G11 1 110"/>
                <a:gd name="G13" fmla="+- 1098 0 0"/>
                <a:gd name="G14" fmla="*/ G13 1 61"/>
                <a:gd name="G15" fmla="+- 3520 0 0"/>
                <a:gd name="G16" fmla="*/ G15 1 110"/>
                <a:gd name="G17" fmla="+- 488 0 0"/>
                <a:gd name="G18" fmla="*/ G17 1 61"/>
                <a:gd name="G19" fmla="+- 5830 0 0"/>
                <a:gd name="G20" fmla="*/ G19 1 110"/>
                <a:gd name="G21" fmla="+- 122 0 0"/>
                <a:gd name="G22" fmla="*/ G21 1 61"/>
                <a:gd name="G23" fmla="+- 8800 0 0"/>
                <a:gd name="G24" fmla="*/ G23 1 110"/>
                <a:gd name="G25" fmla="*/ 1 0 51712"/>
                <a:gd name="G26" fmla="*/ G25 61 1"/>
                <a:gd name="G27" fmla="*/ G26 1 61"/>
                <a:gd name="G28" fmla="+- 12100 0 0"/>
                <a:gd name="G29" fmla="*/ G28 1 110"/>
                <a:gd name="G30" fmla="*/ 1 0 51712"/>
                <a:gd name="G31" fmla="*/ 1 0 51712"/>
                <a:gd name="G32" fmla="*/ 1 0 51712"/>
                <a:gd name="G33" fmla="*/ 1 0 51712"/>
                <a:gd name="G34" fmla="*/ 1 0 51712"/>
                <a:gd name="G35" fmla="*/ 1 0 51712"/>
                <a:gd name="G36" fmla="*/ 1 0 51712"/>
                <a:gd name="G37" fmla="*/ 1 0 51712"/>
                <a:gd name="G38" fmla="*/ G37 61 1"/>
                <a:gd name="G39" fmla="*/ G38 1 61"/>
                <a:gd name="G40" fmla="*/ 1 0 51712"/>
                <a:gd name="G41" fmla="*/ G40 110 1"/>
                <a:gd name="G42" fmla="*/ G41 1 110"/>
                <a:gd name="G43" fmla="+- 3721 0 0"/>
                <a:gd name="G44" fmla="*/ G43 1 61"/>
                <a:gd name="G45" fmla="+- 12100 0 0"/>
                <a:gd name="G46" fmla="*/ G45 1 110"/>
                <a:gd name="T0" fmla="*/ 61 w 61"/>
                <a:gd name="T1" fmla="*/ 0 h 110"/>
                <a:gd name="T2" fmla="*/ 44 w 61"/>
                <a:gd name="T3" fmla="*/ 2 h 110"/>
                <a:gd name="T4" fmla="*/ 30 w 61"/>
                <a:gd name="T5" fmla="*/ 13 h 110"/>
                <a:gd name="T6" fmla="*/ 18 w 61"/>
                <a:gd name="T7" fmla="*/ 32 h 110"/>
                <a:gd name="T8" fmla="*/ 8 w 61"/>
                <a:gd name="T9" fmla="*/ 53 h 110"/>
                <a:gd name="T10" fmla="*/ 2 w 61"/>
                <a:gd name="T11" fmla="*/ 80 h 110"/>
                <a:gd name="T12" fmla="*/ 0 w 61"/>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61" h="110">
                  <a:moveTo>
                    <a:pt x="61" y="0"/>
                  </a:moveTo>
                  <a:lnTo>
                    <a:pt x="44" y="2"/>
                  </a:lnTo>
                  <a:lnTo>
                    <a:pt x="30" y="13"/>
                  </a:lnTo>
                  <a:lnTo>
                    <a:pt x="18" y="32"/>
                  </a:lnTo>
                  <a:lnTo>
                    <a:pt x="8" y="53"/>
                  </a:lnTo>
                  <a:lnTo>
                    <a:pt x="2" y="80"/>
                  </a:lnTo>
                  <a:lnTo>
                    <a:pt x="0" y="11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grpSp>
        <p:nvGrpSpPr>
          <p:cNvPr id="26693" name="Group 69"/>
          <p:cNvGrpSpPr>
            <a:grpSpLocks/>
          </p:cNvGrpSpPr>
          <p:nvPr/>
        </p:nvGrpSpPr>
        <p:grpSpPr bwMode="auto">
          <a:xfrm>
            <a:off x="4899025" y="4397375"/>
            <a:ext cx="490538" cy="452438"/>
            <a:chOff x="3086" y="2770"/>
            <a:chExt cx="309" cy="285"/>
          </a:xfrm>
        </p:grpSpPr>
        <p:sp>
          <p:nvSpPr>
            <p:cNvPr id="26694" name="Line 70"/>
            <p:cNvSpPr>
              <a:spLocks noChangeShapeType="1"/>
            </p:cNvSpPr>
            <p:nvPr/>
          </p:nvSpPr>
          <p:spPr bwMode="auto">
            <a:xfrm>
              <a:off x="3305" y="2900"/>
              <a:ext cx="90" cy="68"/>
            </a:xfrm>
            <a:prstGeom prst="line">
              <a:avLst/>
            </a:prstGeom>
            <a:noFill/>
            <a:ln w="28440" cap="flat">
              <a:solidFill>
                <a:srgbClr val="F1F1F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6695" name="Line 71"/>
            <p:cNvSpPr>
              <a:spLocks noChangeShapeType="1"/>
            </p:cNvSpPr>
            <p:nvPr/>
          </p:nvSpPr>
          <p:spPr bwMode="auto">
            <a:xfrm>
              <a:off x="3257" y="2937"/>
              <a:ext cx="109" cy="53"/>
            </a:xfrm>
            <a:prstGeom prst="line">
              <a:avLst/>
            </a:prstGeom>
            <a:noFill/>
            <a:ln w="28440" cap="flat">
              <a:solidFill>
                <a:srgbClr val="F1F1F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6696" name="Line 72"/>
            <p:cNvSpPr>
              <a:spLocks noChangeShapeType="1"/>
            </p:cNvSpPr>
            <p:nvPr/>
          </p:nvSpPr>
          <p:spPr bwMode="auto">
            <a:xfrm>
              <a:off x="3237" y="2973"/>
              <a:ext cx="109" cy="32"/>
            </a:xfrm>
            <a:prstGeom prst="line">
              <a:avLst/>
            </a:prstGeom>
            <a:noFill/>
            <a:ln w="28440" cap="flat">
              <a:solidFill>
                <a:srgbClr val="F1F1F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6697" name="Freeform 73"/>
            <p:cNvSpPr>
              <a:spLocks noChangeArrowheads="1"/>
            </p:cNvSpPr>
            <p:nvPr/>
          </p:nvSpPr>
          <p:spPr bwMode="auto">
            <a:xfrm>
              <a:off x="3237" y="2995"/>
              <a:ext cx="15" cy="31"/>
            </a:xfrm>
            <a:custGeom>
              <a:avLst/>
              <a:gdLst>
                <a:gd name="G0" fmla="*/ 1 0 51712"/>
                <a:gd name="G1" fmla="*/ G0 25 1"/>
                <a:gd name="G2" fmla="*/ G1 1 25"/>
                <a:gd name="G3" fmla="*/ 1 0 51712"/>
                <a:gd name="G4" fmla="*/ G3 78 1"/>
                <a:gd name="G5" fmla="*/ G4 1 78"/>
                <a:gd name="G6" fmla="+- 225 0 0"/>
                <a:gd name="G7" fmla="*/ G6 1 25"/>
                <a:gd name="G8" fmla="+- 234 0 0"/>
                <a:gd name="G9" fmla="*/ G8 1 78"/>
                <a:gd name="G10" fmla="+- 375 0 0"/>
                <a:gd name="G11" fmla="*/ G10 1 25"/>
                <a:gd name="G12" fmla="+- 1248 0 0"/>
                <a:gd name="G13" fmla="*/ G12 1 78"/>
                <a:gd name="G14" fmla="+- 525 0 0"/>
                <a:gd name="G15" fmla="*/ G14 1 25"/>
                <a:gd name="G16" fmla="+- 2496 0 0"/>
                <a:gd name="G17" fmla="*/ G16 1 78"/>
                <a:gd name="G18" fmla="+- 575 0 0"/>
                <a:gd name="G19" fmla="*/ G18 1 25"/>
                <a:gd name="G20" fmla="+- 4212 0 0"/>
                <a:gd name="G21" fmla="*/ G20 1 78"/>
                <a:gd name="G22" fmla="+- 625 0 0"/>
                <a:gd name="G23" fmla="*/ G22 1 25"/>
                <a:gd name="G24" fmla="+- 6084 0 0"/>
                <a:gd name="G25" fmla="*/ G24 1 78"/>
                <a:gd name="G26" fmla="*/ 1 0 51712"/>
                <a:gd name="G27" fmla="*/ 1 0 51712"/>
                <a:gd name="G28" fmla="*/ 1 0 51712"/>
                <a:gd name="G29" fmla="*/ 1 0 51712"/>
                <a:gd name="G30" fmla="*/ 1 0 51712"/>
                <a:gd name="G31" fmla="*/ 1 0 51712"/>
                <a:gd name="G32" fmla="*/ 1 0 51712"/>
                <a:gd name="G33" fmla="*/ G32 25 1"/>
                <a:gd name="G34" fmla="*/ G33 1 25"/>
                <a:gd name="G35" fmla="*/ 1 0 51712"/>
                <a:gd name="G36" fmla="*/ G35 78 1"/>
                <a:gd name="G37" fmla="*/ G36 1 78"/>
                <a:gd name="G38" fmla="+- 625 0 0"/>
                <a:gd name="G39" fmla="*/ G38 1 25"/>
                <a:gd name="G40" fmla="+- 6084 0 0"/>
                <a:gd name="G41" fmla="*/ G40 1 78"/>
                <a:gd name="T0" fmla="*/ 0 w 25"/>
                <a:gd name="T1" fmla="*/ 0 h 78"/>
                <a:gd name="T2" fmla="*/ 9 w 25"/>
                <a:gd name="T3" fmla="*/ 3 h 78"/>
                <a:gd name="T4" fmla="*/ 15 w 25"/>
                <a:gd name="T5" fmla="*/ 16 h 78"/>
                <a:gd name="T6" fmla="*/ 21 w 25"/>
                <a:gd name="T7" fmla="*/ 32 h 78"/>
                <a:gd name="T8" fmla="*/ 23 w 25"/>
                <a:gd name="T9" fmla="*/ 54 h 78"/>
                <a:gd name="T10" fmla="*/ 25 w 25"/>
                <a:gd name="T11" fmla="*/ 78 h 78"/>
              </a:gdLst>
              <a:ahLst/>
              <a:cxnLst>
                <a:cxn ang="0">
                  <a:pos x="T0" y="T1"/>
                </a:cxn>
                <a:cxn ang="0">
                  <a:pos x="T2" y="T3"/>
                </a:cxn>
                <a:cxn ang="0">
                  <a:pos x="T4" y="T5"/>
                </a:cxn>
                <a:cxn ang="0">
                  <a:pos x="T6" y="T7"/>
                </a:cxn>
                <a:cxn ang="0">
                  <a:pos x="T8" y="T9"/>
                </a:cxn>
                <a:cxn ang="0">
                  <a:pos x="T10" y="T11"/>
                </a:cxn>
              </a:cxnLst>
              <a:rect l="0" t="0" r="r" b="b"/>
              <a:pathLst>
                <a:path w="25" h="78">
                  <a:moveTo>
                    <a:pt x="0" y="0"/>
                  </a:moveTo>
                  <a:lnTo>
                    <a:pt x="9" y="3"/>
                  </a:lnTo>
                  <a:lnTo>
                    <a:pt x="15" y="16"/>
                  </a:lnTo>
                  <a:lnTo>
                    <a:pt x="21" y="32"/>
                  </a:lnTo>
                  <a:lnTo>
                    <a:pt x="23" y="54"/>
                  </a:lnTo>
                  <a:lnTo>
                    <a:pt x="25" y="78"/>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698" name="Freeform 74"/>
            <p:cNvSpPr>
              <a:spLocks noChangeArrowheads="1"/>
            </p:cNvSpPr>
            <p:nvPr/>
          </p:nvSpPr>
          <p:spPr bwMode="auto">
            <a:xfrm>
              <a:off x="3210" y="3031"/>
              <a:ext cx="41" cy="17"/>
            </a:xfrm>
            <a:custGeom>
              <a:avLst/>
              <a:gdLst>
                <a:gd name="G0" fmla="+- 3481 0 0"/>
                <a:gd name="G1" fmla="*/ G0 1 59"/>
                <a:gd name="G2" fmla="*/ 1 0 51712"/>
                <a:gd name="G3" fmla="*/ G2 48 1"/>
                <a:gd name="G4" fmla="*/ G3 1 48"/>
                <a:gd name="G5" fmla="+- 3363 0 0"/>
                <a:gd name="G6" fmla="*/ G5 1 59"/>
                <a:gd name="G7" fmla="+- 768 0 0"/>
                <a:gd name="G8" fmla="*/ G7 1 48"/>
                <a:gd name="G9" fmla="+- 2773 0 0"/>
                <a:gd name="G10" fmla="*/ G9 1 59"/>
                <a:gd name="G11" fmla="+- 1440 0 0"/>
                <a:gd name="G12" fmla="*/ G11 1 48"/>
                <a:gd name="G13" fmla="+- 2006 0 0"/>
                <a:gd name="G14" fmla="*/ G13 1 59"/>
                <a:gd name="G15" fmla="+- 1920 0 0"/>
                <a:gd name="G16" fmla="*/ G15 1 48"/>
                <a:gd name="G17" fmla="+- 1062 0 0"/>
                <a:gd name="G18" fmla="*/ G17 1 59"/>
                <a:gd name="G19" fmla="+- 2208 0 0"/>
                <a:gd name="G20" fmla="*/ G19 1 48"/>
                <a:gd name="G21" fmla="*/ 1 0 51712"/>
                <a:gd name="G22" fmla="*/ G21 59 1"/>
                <a:gd name="G23" fmla="*/ G22 1 59"/>
                <a:gd name="G24" fmla="+- 2304 0 0"/>
                <a:gd name="G25" fmla="*/ G24 1 48"/>
                <a:gd name="G26" fmla="*/ 1 0 51712"/>
                <a:gd name="G27" fmla="*/ 1 0 51712"/>
                <a:gd name="G28" fmla="*/ 1 0 51712"/>
                <a:gd name="G29" fmla="*/ 1 0 51712"/>
                <a:gd name="G30" fmla="*/ 1 0 51712"/>
                <a:gd name="G31" fmla="*/ 1 0 51712"/>
                <a:gd name="G32" fmla="*/ 1 0 51712"/>
                <a:gd name="G33" fmla="*/ G32 59 1"/>
                <a:gd name="G34" fmla="*/ G33 1 59"/>
                <a:gd name="G35" fmla="*/ 1 0 51712"/>
                <a:gd name="G36" fmla="*/ G35 48 1"/>
                <a:gd name="G37" fmla="*/ G36 1 48"/>
                <a:gd name="G38" fmla="+- 3481 0 0"/>
                <a:gd name="G39" fmla="*/ G38 1 59"/>
                <a:gd name="G40" fmla="+- 2304 0 0"/>
                <a:gd name="G41" fmla="*/ G40 1 48"/>
                <a:gd name="T0" fmla="*/ 59 w 59"/>
                <a:gd name="T1" fmla="*/ 0 h 48"/>
                <a:gd name="T2" fmla="*/ 57 w 59"/>
                <a:gd name="T3" fmla="*/ 16 h 48"/>
                <a:gd name="T4" fmla="*/ 47 w 59"/>
                <a:gd name="T5" fmla="*/ 30 h 48"/>
                <a:gd name="T6" fmla="*/ 34 w 59"/>
                <a:gd name="T7" fmla="*/ 40 h 48"/>
                <a:gd name="T8" fmla="*/ 18 w 59"/>
                <a:gd name="T9" fmla="*/ 46 h 48"/>
                <a:gd name="T10" fmla="*/ 0 w 59"/>
                <a:gd name="T11" fmla="*/ 48 h 48"/>
              </a:gdLst>
              <a:ahLst/>
              <a:cxnLst>
                <a:cxn ang="0">
                  <a:pos x="T0" y="T1"/>
                </a:cxn>
                <a:cxn ang="0">
                  <a:pos x="T2" y="T3"/>
                </a:cxn>
                <a:cxn ang="0">
                  <a:pos x="T4" y="T5"/>
                </a:cxn>
                <a:cxn ang="0">
                  <a:pos x="T6" y="T7"/>
                </a:cxn>
                <a:cxn ang="0">
                  <a:pos x="T8" y="T9"/>
                </a:cxn>
                <a:cxn ang="0">
                  <a:pos x="T10" y="T11"/>
                </a:cxn>
              </a:cxnLst>
              <a:rect l="0" t="0" r="r" b="b"/>
              <a:pathLst>
                <a:path w="59" h="48">
                  <a:moveTo>
                    <a:pt x="59" y="0"/>
                  </a:moveTo>
                  <a:lnTo>
                    <a:pt x="57" y="16"/>
                  </a:lnTo>
                  <a:lnTo>
                    <a:pt x="47" y="30"/>
                  </a:lnTo>
                  <a:lnTo>
                    <a:pt x="34" y="40"/>
                  </a:lnTo>
                  <a:lnTo>
                    <a:pt x="18" y="46"/>
                  </a:lnTo>
                  <a:lnTo>
                    <a:pt x="0" y="48"/>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699" name="Freeform 75"/>
            <p:cNvSpPr>
              <a:spLocks noChangeArrowheads="1"/>
            </p:cNvSpPr>
            <p:nvPr/>
          </p:nvSpPr>
          <p:spPr bwMode="auto">
            <a:xfrm>
              <a:off x="3162" y="3045"/>
              <a:ext cx="43" cy="10"/>
            </a:xfrm>
            <a:custGeom>
              <a:avLst/>
              <a:gdLst>
                <a:gd name="G0" fmla="+- 3721 0 0"/>
                <a:gd name="G1" fmla="*/ G0 1 61"/>
                <a:gd name="G2" fmla="*/ 1 0 51712"/>
                <a:gd name="G3" fmla="*/ G2 32 1"/>
                <a:gd name="G4" fmla="*/ G3 1 32"/>
                <a:gd name="G5" fmla="+- 3477 0 0"/>
                <a:gd name="G6" fmla="*/ G5 1 61"/>
                <a:gd name="G7" fmla="+- 352 0 0"/>
                <a:gd name="G8" fmla="*/ G7 1 32"/>
                <a:gd name="G9" fmla="+- 2989 0 0"/>
                <a:gd name="G10" fmla="*/ G9 1 61"/>
                <a:gd name="G11" fmla="+- 608 0 0"/>
                <a:gd name="G12" fmla="*/ G11 1 32"/>
                <a:gd name="G13" fmla="+- 2074 0 0"/>
                <a:gd name="G14" fmla="*/ G13 1 61"/>
                <a:gd name="G15" fmla="+- 864 0 0"/>
                <a:gd name="G16" fmla="*/ G15 1 32"/>
                <a:gd name="G17" fmla="+- 1098 0 0"/>
                <a:gd name="G18" fmla="*/ G17 1 61"/>
                <a:gd name="G19" fmla="+- 1024 0 0"/>
                <a:gd name="G20" fmla="*/ G19 1 32"/>
                <a:gd name="G21" fmla="*/ 1 0 51712"/>
                <a:gd name="G22" fmla="*/ G21 61 1"/>
                <a:gd name="G23" fmla="*/ G22 1 61"/>
                <a:gd name="G24" fmla="+- 1024 0 0"/>
                <a:gd name="G25" fmla="*/ G24 1 32"/>
                <a:gd name="G26" fmla="*/ 1 0 51712"/>
                <a:gd name="G27" fmla="*/ 1 0 51712"/>
                <a:gd name="G28" fmla="*/ 1 0 51712"/>
                <a:gd name="G29" fmla="*/ 1 0 51712"/>
                <a:gd name="G30" fmla="*/ 1 0 51712"/>
                <a:gd name="G31" fmla="*/ 1 0 51712"/>
                <a:gd name="G32" fmla="*/ 1 0 51712"/>
                <a:gd name="G33" fmla="*/ G32 61 1"/>
                <a:gd name="G34" fmla="*/ G33 1 61"/>
                <a:gd name="G35" fmla="*/ 1 0 51712"/>
                <a:gd name="G36" fmla="*/ G35 32 1"/>
                <a:gd name="G37" fmla="*/ G36 1 32"/>
                <a:gd name="G38" fmla="+- 3721 0 0"/>
                <a:gd name="G39" fmla="*/ G38 1 61"/>
                <a:gd name="G40" fmla="+- 1024 0 0"/>
                <a:gd name="G41" fmla="*/ G40 1 32"/>
                <a:gd name="T0" fmla="*/ 61 w 61"/>
                <a:gd name="T1" fmla="*/ 0 h 32"/>
                <a:gd name="T2" fmla="*/ 57 w 61"/>
                <a:gd name="T3" fmla="*/ 11 h 32"/>
                <a:gd name="T4" fmla="*/ 49 w 61"/>
                <a:gd name="T5" fmla="*/ 19 h 32"/>
                <a:gd name="T6" fmla="*/ 34 w 61"/>
                <a:gd name="T7" fmla="*/ 27 h 32"/>
                <a:gd name="T8" fmla="*/ 18 w 61"/>
                <a:gd name="T9" fmla="*/ 32 h 32"/>
                <a:gd name="T10" fmla="*/ 0 w 61"/>
                <a:gd name="T11" fmla="*/ 32 h 32"/>
              </a:gdLst>
              <a:ahLst/>
              <a:cxnLst>
                <a:cxn ang="0">
                  <a:pos x="T0" y="T1"/>
                </a:cxn>
                <a:cxn ang="0">
                  <a:pos x="T2" y="T3"/>
                </a:cxn>
                <a:cxn ang="0">
                  <a:pos x="T4" y="T5"/>
                </a:cxn>
                <a:cxn ang="0">
                  <a:pos x="T6" y="T7"/>
                </a:cxn>
                <a:cxn ang="0">
                  <a:pos x="T8" y="T9"/>
                </a:cxn>
                <a:cxn ang="0">
                  <a:pos x="T10" y="T11"/>
                </a:cxn>
              </a:cxnLst>
              <a:rect l="0" t="0" r="r" b="b"/>
              <a:pathLst>
                <a:path w="61" h="32">
                  <a:moveTo>
                    <a:pt x="61" y="0"/>
                  </a:moveTo>
                  <a:lnTo>
                    <a:pt x="57" y="11"/>
                  </a:lnTo>
                  <a:lnTo>
                    <a:pt x="49" y="19"/>
                  </a:lnTo>
                  <a:lnTo>
                    <a:pt x="34" y="27"/>
                  </a:lnTo>
                  <a:lnTo>
                    <a:pt x="18" y="32"/>
                  </a:lnTo>
                  <a:lnTo>
                    <a:pt x="0" y="32"/>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700" name="Freeform 76"/>
            <p:cNvSpPr>
              <a:spLocks noChangeArrowheads="1"/>
            </p:cNvSpPr>
            <p:nvPr/>
          </p:nvSpPr>
          <p:spPr bwMode="auto">
            <a:xfrm>
              <a:off x="3086" y="3009"/>
              <a:ext cx="71" cy="45"/>
            </a:xfrm>
            <a:custGeom>
              <a:avLst/>
              <a:gdLst>
                <a:gd name="G0" fmla="*/ 1 0 51712"/>
                <a:gd name="G1" fmla="*/ G0 96 1"/>
                <a:gd name="G2" fmla="*/ G1 1 96"/>
                <a:gd name="G3" fmla="*/ 1 0 51712"/>
                <a:gd name="G4" fmla="*/ G3 110 1"/>
                <a:gd name="G5" fmla="*/ G4 1 110"/>
                <a:gd name="G6" fmla="+- 192 0 0"/>
                <a:gd name="G7" fmla="*/ G6 1 96"/>
                <a:gd name="G8" fmla="+- 2970 0 0"/>
                <a:gd name="G9" fmla="*/ G8 1 110"/>
                <a:gd name="G10" fmla="+- 1152 0 0"/>
                <a:gd name="G11" fmla="*/ G10 1 96"/>
                <a:gd name="G12" fmla="+- 5940 0 0"/>
                <a:gd name="G13" fmla="*/ G12 1 110"/>
                <a:gd name="G14" fmla="+- 2688 0 0"/>
                <a:gd name="G15" fmla="*/ G14 1 96"/>
                <a:gd name="G16" fmla="+- 8580 0 0"/>
                <a:gd name="G17" fmla="*/ G16 1 110"/>
                <a:gd name="G18" fmla="+- 4512 0 0"/>
                <a:gd name="G19" fmla="*/ G18 1 96"/>
                <a:gd name="G20" fmla="+- 10670 0 0"/>
                <a:gd name="G21" fmla="*/ G20 1 110"/>
                <a:gd name="G22" fmla="+- 6816 0 0"/>
                <a:gd name="G23" fmla="*/ G22 1 96"/>
                <a:gd name="G24" fmla="+- 11880 0 0"/>
                <a:gd name="G25" fmla="*/ G24 1 110"/>
                <a:gd name="G26" fmla="+- 9216 0 0"/>
                <a:gd name="G27" fmla="*/ G26 1 96"/>
                <a:gd name="G28" fmla="+- 12100 0 0"/>
                <a:gd name="G29" fmla="*/ G28 1 110"/>
                <a:gd name="G30" fmla="*/ 1 0 51712"/>
                <a:gd name="G31" fmla="*/ 1 0 51712"/>
                <a:gd name="G32" fmla="*/ 1 0 51712"/>
                <a:gd name="G33" fmla="*/ 1 0 51712"/>
                <a:gd name="G34" fmla="*/ 1 0 51712"/>
                <a:gd name="G35" fmla="*/ 1 0 51712"/>
                <a:gd name="G36" fmla="*/ 1 0 51712"/>
                <a:gd name="G37" fmla="*/ 1 0 51712"/>
                <a:gd name="G38" fmla="*/ G37 96 1"/>
                <a:gd name="G39" fmla="*/ G38 1 96"/>
                <a:gd name="G40" fmla="*/ 1 0 51712"/>
                <a:gd name="G41" fmla="*/ G40 110 1"/>
                <a:gd name="G42" fmla="*/ G41 1 110"/>
                <a:gd name="G43" fmla="+- 9216 0 0"/>
                <a:gd name="G44" fmla="*/ G43 1 96"/>
                <a:gd name="G45" fmla="+- 12100 0 0"/>
                <a:gd name="G46" fmla="*/ G45 1 110"/>
                <a:gd name="T0" fmla="*/ 0 w 96"/>
                <a:gd name="T1" fmla="*/ 0 h 110"/>
                <a:gd name="T2" fmla="*/ 2 w 96"/>
                <a:gd name="T3" fmla="*/ 27 h 110"/>
                <a:gd name="T4" fmla="*/ 12 w 96"/>
                <a:gd name="T5" fmla="*/ 54 h 110"/>
                <a:gd name="T6" fmla="*/ 28 w 96"/>
                <a:gd name="T7" fmla="*/ 78 h 110"/>
                <a:gd name="T8" fmla="*/ 47 w 96"/>
                <a:gd name="T9" fmla="*/ 97 h 110"/>
                <a:gd name="T10" fmla="*/ 71 w 96"/>
                <a:gd name="T11" fmla="*/ 108 h 110"/>
                <a:gd name="T12" fmla="*/ 96 w 96"/>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96" h="110">
                  <a:moveTo>
                    <a:pt x="0" y="0"/>
                  </a:moveTo>
                  <a:lnTo>
                    <a:pt x="2" y="27"/>
                  </a:lnTo>
                  <a:lnTo>
                    <a:pt x="12" y="54"/>
                  </a:lnTo>
                  <a:lnTo>
                    <a:pt x="28" y="78"/>
                  </a:lnTo>
                  <a:lnTo>
                    <a:pt x="47" y="97"/>
                  </a:lnTo>
                  <a:lnTo>
                    <a:pt x="71" y="108"/>
                  </a:lnTo>
                  <a:lnTo>
                    <a:pt x="96" y="11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701" name="Freeform 77"/>
            <p:cNvSpPr>
              <a:spLocks noChangeArrowheads="1"/>
            </p:cNvSpPr>
            <p:nvPr/>
          </p:nvSpPr>
          <p:spPr bwMode="auto">
            <a:xfrm>
              <a:off x="3086" y="2937"/>
              <a:ext cx="22" cy="67"/>
            </a:xfrm>
            <a:custGeom>
              <a:avLst/>
              <a:gdLst>
                <a:gd name="G0" fmla="+- 1156 0 0"/>
                <a:gd name="G1" fmla="*/ G0 1 34"/>
                <a:gd name="G2" fmla="*/ 1 0 51712"/>
                <a:gd name="G3" fmla="*/ G2 158 1"/>
                <a:gd name="G4" fmla="*/ G3 1 158"/>
                <a:gd name="G5" fmla="+- 952 0 0"/>
                <a:gd name="G6" fmla="*/ G5 1 34"/>
                <a:gd name="G7" fmla="+- 474 0 0"/>
                <a:gd name="G8" fmla="*/ G7 1 158"/>
                <a:gd name="G9" fmla="+- 680 0 0"/>
                <a:gd name="G10" fmla="*/ G9 1 34"/>
                <a:gd name="G11" fmla="+- 2528 0 0"/>
                <a:gd name="G12" fmla="*/ G11 1 158"/>
                <a:gd name="G13" fmla="+- 408 0 0"/>
                <a:gd name="G14" fmla="*/ G13 1 34"/>
                <a:gd name="G15" fmla="+- 5530 0 0"/>
                <a:gd name="G16" fmla="*/ G15 1 158"/>
                <a:gd name="G17" fmla="+- 272 0 0"/>
                <a:gd name="G18" fmla="*/ G17 1 34"/>
                <a:gd name="G19" fmla="+- 9322 0 0"/>
                <a:gd name="G20" fmla="*/ G19 1 158"/>
                <a:gd name="G21" fmla="+- 68 0 0"/>
                <a:gd name="G22" fmla="*/ G21 1 34"/>
                <a:gd name="G23" fmla="+- 14062 0 0"/>
                <a:gd name="G24" fmla="*/ G23 1 158"/>
                <a:gd name="G25" fmla="*/ 1 0 51712"/>
                <a:gd name="G26" fmla="*/ G25 34 1"/>
                <a:gd name="G27" fmla="*/ G26 1 34"/>
                <a:gd name="G28" fmla="+- 19592 0 0"/>
                <a:gd name="G29" fmla="*/ G28 1 158"/>
                <a:gd name="G30" fmla="*/ 1 0 51712"/>
                <a:gd name="G31" fmla="*/ G30 34 1"/>
                <a:gd name="G32" fmla="*/ G31 1 34"/>
                <a:gd name="G33" fmla="+- 24964 0 0"/>
                <a:gd name="G34" fmla="*/ G33 1 158"/>
                <a:gd name="G35" fmla="*/ 1 0 51712"/>
                <a:gd name="G36" fmla="*/ 1 0 51712"/>
                <a:gd name="G37" fmla="*/ 1 0 51712"/>
                <a:gd name="G38" fmla="*/ 1 0 51712"/>
                <a:gd name="G39" fmla="*/ 1 0 51712"/>
                <a:gd name="G40" fmla="*/ 1 0 51712"/>
                <a:gd name="G41" fmla="*/ 1 0 51712"/>
                <a:gd name="G42" fmla="*/ 1 0 51712"/>
                <a:gd name="G43" fmla="*/ 1 0 51712"/>
                <a:gd name="G44" fmla="*/ G43 34 1"/>
                <a:gd name="G45" fmla="*/ G44 1 34"/>
                <a:gd name="G46" fmla="*/ 1 0 51712"/>
                <a:gd name="G47" fmla="*/ G46 158 1"/>
                <a:gd name="G48" fmla="*/ G47 1 158"/>
                <a:gd name="G49" fmla="+- 1156 0 0"/>
                <a:gd name="G50" fmla="*/ G49 1 34"/>
                <a:gd name="G51" fmla="+- 24964 0 0"/>
                <a:gd name="G52" fmla="*/ G51 1 158"/>
                <a:gd name="T0" fmla="*/ 34 w 34"/>
                <a:gd name="T1" fmla="*/ 0 h 158"/>
                <a:gd name="T2" fmla="*/ 28 w 34"/>
                <a:gd name="T3" fmla="*/ 3 h 158"/>
                <a:gd name="T4" fmla="*/ 20 w 34"/>
                <a:gd name="T5" fmla="*/ 16 h 158"/>
                <a:gd name="T6" fmla="*/ 12 w 34"/>
                <a:gd name="T7" fmla="*/ 35 h 158"/>
                <a:gd name="T8" fmla="*/ 8 w 34"/>
                <a:gd name="T9" fmla="*/ 59 h 158"/>
                <a:gd name="T10" fmla="*/ 2 w 34"/>
                <a:gd name="T11" fmla="*/ 89 h 158"/>
                <a:gd name="T12" fmla="*/ 0 w 34"/>
                <a:gd name="T13" fmla="*/ 124 h 158"/>
                <a:gd name="T14" fmla="*/ 0 w 34"/>
                <a:gd name="T15" fmla="*/ 158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58">
                  <a:moveTo>
                    <a:pt x="34" y="0"/>
                  </a:moveTo>
                  <a:lnTo>
                    <a:pt x="28" y="3"/>
                  </a:lnTo>
                  <a:lnTo>
                    <a:pt x="20" y="16"/>
                  </a:lnTo>
                  <a:lnTo>
                    <a:pt x="12" y="35"/>
                  </a:lnTo>
                  <a:lnTo>
                    <a:pt x="8" y="59"/>
                  </a:lnTo>
                  <a:lnTo>
                    <a:pt x="2" y="89"/>
                  </a:lnTo>
                  <a:lnTo>
                    <a:pt x="0" y="124"/>
                  </a:lnTo>
                  <a:lnTo>
                    <a:pt x="0" y="158"/>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702" name="Freeform 78"/>
            <p:cNvSpPr>
              <a:spLocks noChangeArrowheads="1"/>
            </p:cNvSpPr>
            <p:nvPr/>
          </p:nvSpPr>
          <p:spPr bwMode="auto">
            <a:xfrm>
              <a:off x="3096" y="2864"/>
              <a:ext cx="12" cy="67"/>
            </a:xfrm>
            <a:custGeom>
              <a:avLst/>
              <a:gdLst>
                <a:gd name="G0" fmla="+- 484 0 0"/>
                <a:gd name="G1" fmla="*/ G0 1 22"/>
                <a:gd name="G2" fmla="+- 24964 0 0"/>
                <a:gd name="G3" fmla="*/ G2 1 158"/>
                <a:gd name="G4" fmla="+- 396 0 0"/>
                <a:gd name="G5" fmla="*/ G4 1 22"/>
                <a:gd name="G6" fmla="+- 24174 0 0"/>
                <a:gd name="G7" fmla="*/ G6 1 158"/>
                <a:gd name="G8" fmla="+- 264 0 0"/>
                <a:gd name="G9" fmla="*/ G8 1 22"/>
                <a:gd name="G10" fmla="+- 22436 0 0"/>
                <a:gd name="G11" fmla="*/ G10 1 158"/>
                <a:gd name="G12" fmla="+- 176 0 0"/>
                <a:gd name="G13" fmla="*/ G12 1 22"/>
                <a:gd name="G14" fmla="+- 19434 0 0"/>
                <a:gd name="G15" fmla="*/ G14 1 158"/>
                <a:gd name="G16" fmla="+- 88 0 0"/>
                <a:gd name="G17" fmla="*/ G16 1 22"/>
                <a:gd name="G18" fmla="+- 15326 0 0"/>
                <a:gd name="G19" fmla="*/ G18 1 158"/>
                <a:gd name="G20" fmla="+- 44 0 0"/>
                <a:gd name="G21" fmla="*/ G20 1 22"/>
                <a:gd name="G22" fmla="+- 10586 0 0"/>
                <a:gd name="G23" fmla="*/ G22 1 158"/>
                <a:gd name="G24" fmla="*/ 1 0 51712"/>
                <a:gd name="G25" fmla="*/ G24 22 1"/>
                <a:gd name="G26" fmla="*/ G25 1 22"/>
                <a:gd name="G27" fmla="+- 5530 0 0"/>
                <a:gd name="G28" fmla="*/ G27 1 158"/>
                <a:gd name="G29" fmla="*/ 1 0 51712"/>
                <a:gd name="G30" fmla="*/ G29 22 1"/>
                <a:gd name="G31" fmla="*/ G30 1 22"/>
                <a:gd name="G32" fmla="*/ 1 0 51712"/>
                <a:gd name="G33" fmla="*/ G32 158 1"/>
                <a:gd name="G34" fmla="*/ G33 1 158"/>
                <a:gd name="G35" fmla="*/ 1 0 51712"/>
                <a:gd name="G36" fmla="*/ 1 0 51712"/>
                <a:gd name="G37" fmla="*/ 1 0 51712"/>
                <a:gd name="G38" fmla="*/ 1 0 51712"/>
                <a:gd name="G39" fmla="*/ 1 0 51712"/>
                <a:gd name="G40" fmla="*/ 1 0 51712"/>
                <a:gd name="G41" fmla="*/ 1 0 51712"/>
                <a:gd name="G42" fmla="*/ 1 0 51712"/>
                <a:gd name="G43" fmla="*/ 1 0 51712"/>
                <a:gd name="G44" fmla="*/ G43 22 1"/>
                <a:gd name="G45" fmla="*/ G44 1 22"/>
                <a:gd name="G46" fmla="*/ 1 0 51712"/>
                <a:gd name="G47" fmla="*/ G46 158 1"/>
                <a:gd name="G48" fmla="*/ G47 1 158"/>
                <a:gd name="G49" fmla="+- 484 0 0"/>
                <a:gd name="G50" fmla="*/ G49 1 22"/>
                <a:gd name="G51" fmla="+- 24964 0 0"/>
                <a:gd name="G52" fmla="*/ G51 1 158"/>
                <a:gd name="T0" fmla="*/ 22 w 22"/>
                <a:gd name="T1" fmla="*/ 158 h 158"/>
                <a:gd name="T2" fmla="*/ 18 w 22"/>
                <a:gd name="T3" fmla="*/ 153 h 158"/>
                <a:gd name="T4" fmla="*/ 12 w 22"/>
                <a:gd name="T5" fmla="*/ 142 h 158"/>
                <a:gd name="T6" fmla="*/ 8 w 22"/>
                <a:gd name="T7" fmla="*/ 123 h 158"/>
                <a:gd name="T8" fmla="*/ 4 w 22"/>
                <a:gd name="T9" fmla="*/ 97 h 158"/>
                <a:gd name="T10" fmla="*/ 2 w 22"/>
                <a:gd name="T11" fmla="*/ 67 h 158"/>
                <a:gd name="T12" fmla="*/ 0 w 22"/>
                <a:gd name="T13" fmla="*/ 35 h 158"/>
                <a:gd name="T14" fmla="*/ 0 w 22"/>
                <a:gd name="T15" fmla="*/ 0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58">
                  <a:moveTo>
                    <a:pt x="22" y="158"/>
                  </a:moveTo>
                  <a:lnTo>
                    <a:pt x="18" y="153"/>
                  </a:lnTo>
                  <a:lnTo>
                    <a:pt x="12" y="142"/>
                  </a:lnTo>
                  <a:lnTo>
                    <a:pt x="8" y="123"/>
                  </a:lnTo>
                  <a:lnTo>
                    <a:pt x="4" y="97"/>
                  </a:lnTo>
                  <a:lnTo>
                    <a:pt x="2" y="67"/>
                  </a:lnTo>
                  <a:lnTo>
                    <a:pt x="0" y="35"/>
                  </a:lnTo>
                  <a:lnTo>
                    <a:pt x="0" y="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703" name="Freeform 79"/>
            <p:cNvSpPr>
              <a:spLocks noChangeArrowheads="1"/>
            </p:cNvSpPr>
            <p:nvPr/>
          </p:nvSpPr>
          <p:spPr bwMode="auto">
            <a:xfrm>
              <a:off x="3096" y="2828"/>
              <a:ext cx="136" cy="32"/>
            </a:xfrm>
            <a:custGeom>
              <a:avLst/>
              <a:gdLst>
                <a:gd name="G0" fmla="+- 32041 0 0"/>
                <a:gd name="G1" fmla="*/ G0 1 179"/>
                <a:gd name="G2" fmla="*/ 1 0 51712"/>
                <a:gd name="G3" fmla="*/ G2 80 1"/>
                <a:gd name="G4" fmla="*/ G3 1 80"/>
                <a:gd name="G5" fmla="+- 25955 0 0"/>
                <a:gd name="G6" fmla="*/ G5 1 179"/>
                <a:gd name="G7" fmla="+- 160 0 0"/>
                <a:gd name="G8" fmla="*/ G7 1 80"/>
                <a:gd name="G9" fmla="+- 19690 0 0"/>
                <a:gd name="G10" fmla="*/ G9 1 179"/>
                <a:gd name="G11" fmla="+- 400 0 0"/>
                <a:gd name="G12" fmla="*/ G11 1 80"/>
                <a:gd name="G13" fmla="+- 14320 0 0"/>
                <a:gd name="G14" fmla="*/ G13 1 179"/>
                <a:gd name="G15" fmla="+- 1040 0 0"/>
                <a:gd name="G16" fmla="*/ G15 1 80"/>
                <a:gd name="G17" fmla="+- 9487 0 0"/>
                <a:gd name="G18" fmla="*/ G17 1 179"/>
                <a:gd name="G19" fmla="+- 1920 0 0"/>
                <a:gd name="G20" fmla="*/ G19 1 80"/>
                <a:gd name="G21" fmla="+- 5549 0 0"/>
                <a:gd name="G22" fmla="*/ G21 1 179"/>
                <a:gd name="G23" fmla="+- 2800 0 0"/>
                <a:gd name="G24" fmla="*/ G23 1 80"/>
                <a:gd name="G25" fmla="+- 2148 0 0"/>
                <a:gd name="G26" fmla="*/ G25 1 179"/>
                <a:gd name="G27" fmla="+- 3840 0 0"/>
                <a:gd name="G28" fmla="*/ G27 1 80"/>
                <a:gd name="G29" fmla="+- 358 0 0"/>
                <a:gd name="G30" fmla="*/ G29 1 179"/>
                <a:gd name="G31" fmla="+- 5120 0 0"/>
                <a:gd name="G32" fmla="*/ G31 1 80"/>
                <a:gd name="G33" fmla="*/ 1 0 51712"/>
                <a:gd name="G34" fmla="*/ G33 179 1"/>
                <a:gd name="G35" fmla="*/ G34 1 179"/>
                <a:gd name="G36" fmla="+- 6400 0 0"/>
                <a:gd name="G37" fmla="*/ G36 1 80"/>
                <a:gd name="G38" fmla="*/ 1 0 51712"/>
                <a:gd name="G39" fmla="*/ 1 0 51712"/>
                <a:gd name="G40" fmla="*/ 1 0 51712"/>
                <a:gd name="G41" fmla="*/ 1 0 51712"/>
                <a:gd name="G42" fmla="*/ 1 0 51712"/>
                <a:gd name="G43" fmla="*/ 1 0 51712"/>
                <a:gd name="G44" fmla="*/ 1 0 51712"/>
                <a:gd name="G45" fmla="*/ 1 0 51712"/>
                <a:gd name="G46" fmla="*/ 1 0 51712"/>
                <a:gd name="G47" fmla="*/ 1 0 51712"/>
                <a:gd name="G48" fmla="*/ G47 179 1"/>
                <a:gd name="G49" fmla="*/ G48 1 179"/>
                <a:gd name="G50" fmla="*/ 1 0 51712"/>
                <a:gd name="G51" fmla="*/ G50 80 1"/>
                <a:gd name="G52" fmla="*/ G51 1 80"/>
                <a:gd name="G53" fmla="+- 32041 0 0"/>
                <a:gd name="G54" fmla="*/ G53 1 179"/>
                <a:gd name="G55" fmla="+- 6400 0 0"/>
                <a:gd name="G56" fmla="*/ G55 1 80"/>
                <a:gd name="T0" fmla="*/ 179 w 179"/>
                <a:gd name="T1" fmla="*/ 0 h 80"/>
                <a:gd name="T2" fmla="*/ 145 w 179"/>
                <a:gd name="T3" fmla="*/ 2 h 80"/>
                <a:gd name="T4" fmla="*/ 110 w 179"/>
                <a:gd name="T5" fmla="*/ 5 h 80"/>
                <a:gd name="T6" fmla="*/ 80 w 179"/>
                <a:gd name="T7" fmla="*/ 13 h 80"/>
                <a:gd name="T8" fmla="*/ 53 w 179"/>
                <a:gd name="T9" fmla="*/ 24 h 80"/>
                <a:gd name="T10" fmla="*/ 31 w 179"/>
                <a:gd name="T11" fmla="*/ 35 h 80"/>
                <a:gd name="T12" fmla="*/ 12 w 179"/>
                <a:gd name="T13" fmla="*/ 48 h 80"/>
                <a:gd name="T14" fmla="*/ 2 w 179"/>
                <a:gd name="T15" fmla="*/ 64 h 80"/>
                <a:gd name="T16" fmla="*/ 0 w 179"/>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80">
                  <a:moveTo>
                    <a:pt x="179" y="0"/>
                  </a:moveTo>
                  <a:lnTo>
                    <a:pt x="145" y="2"/>
                  </a:lnTo>
                  <a:lnTo>
                    <a:pt x="110" y="5"/>
                  </a:lnTo>
                  <a:lnTo>
                    <a:pt x="80" y="13"/>
                  </a:lnTo>
                  <a:lnTo>
                    <a:pt x="53" y="24"/>
                  </a:lnTo>
                  <a:lnTo>
                    <a:pt x="31" y="35"/>
                  </a:lnTo>
                  <a:lnTo>
                    <a:pt x="12" y="48"/>
                  </a:lnTo>
                  <a:lnTo>
                    <a:pt x="2" y="64"/>
                  </a:lnTo>
                  <a:lnTo>
                    <a:pt x="0" y="8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704" name="Freeform 80"/>
            <p:cNvSpPr>
              <a:spLocks noChangeArrowheads="1"/>
            </p:cNvSpPr>
            <p:nvPr/>
          </p:nvSpPr>
          <p:spPr bwMode="auto">
            <a:xfrm>
              <a:off x="3332" y="2842"/>
              <a:ext cx="33" cy="53"/>
            </a:xfrm>
            <a:custGeom>
              <a:avLst/>
              <a:gdLst>
                <a:gd name="G0" fmla="*/ 1 0 51712"/>
                <a:gd name="G1" fmla="*/ G0 49 1"/>
                <a:gd name="G2" fmla="*/ G1 1 49"/>
                <a:gd name="G3" fmla="+- 15876 0 0"/>
                <a:gd name="G4" fmla="*/ G3 1 126"/>
                <a:gd name="G5" fmla="+- 588 0 0"/>
                <a:gd name="G6" fmla="*/ G5 1 49"/>
                <a:gd name="G7" fmla="+- 15498 0 0"/>
                <a:gd name="G8" fmla="*/ G7 1 126"/>
                <a:gd name="G9" fmla="+- 1176 0 0"/>
                <a:gd name="G10" fmla="*/ G9 1 49"/>
                <a:gd name="G11" fmla="+- 13860 0 0"/>
                <a:gd name="G12" fmla="*/ G11 1 126"/>
                <a:gd name="G13" fmla="+- 1715 0 0"/>
                <a:gd name="G14" fmla="*/ G13 1 49"/>
                <a:gd name="G15" fmla="+- 11088 0 0"/>
                <a:gd name="G16" fmla="*/ G15 1 126"/>
                <a:gd name="G17" fmla="+- 2107 0 0"/>
                <a:gd name="G18" fmla="*/ G17 1 49"/>
                <a:gd name="G19" fmla="+- 8064 0 0"/>
                <a:gd name="G20" fmla="*/ G19 1 126"/>
                <a:gd name="G21" fmla="+- 2303 0 0"/>
                <a:gd name="G22" fmla="*/ G21 1 49"/>
                <a:gd name="G23" fmla="+- 4032 0 0"/>
                <a:gd name="G24" fmla="*/ G23 1 126"/>
                <a:gd name="G25" fmla="+- 2401 0 0"/>
                <a:gd name="G26" fmla="*/ G25 1 49"/>
                <a:gd name="G27" fmla="*/ 1 0 51712"/>
                <a:gd name="G28" fmla="*/ G27 126 1"/>
                <a:gd name="G29" fmla="*/ G28 1 126"/>
                <a:gd name="G30" fmla="*/ 1 0 51712"/>
                <a:gd name="G31" fmla="*/ 1 0 51712"/>
                <a:gd name="G32" fmla="*/ 1 0 51712"/>
                <a:gd name="G33" fmla="*/ 1 0 51712"/>
                <a:gd name="G34" fmla="*/ 1 0 51712"/>
                <a:gd name="G35" fmla="*/ 1 0 51712"/>
                <a:gd name="G36" fmla="*/ 1 0 51712"/>
                <a:gd name="G37" fmla="*/ 1 0 51712"/>
                <a:gd name="G38" fmla="*/ G37 49 1"/>
                <a:gd name="G39" fmla="*/ G38 1 49"/>
                <a:gd name="G40" fmla="*/ 1 0 51712"/>
                <a:gd name="G41" fmla="*/ G40 126 1"/>
                <a:gd name="G42" fmla="*/ G41 1 126"/>
                <a:gd name="G43" fmla="+- 2401 0 0"/>
                <a:gd name="G44" fmla="*/ G43 1 49"/>
                <a:gd name="G45" fmla="+- 15876 0 0"/>
                <a:gd name="G46" fmla="*/ G45 1 126"/>
                <a:gd name="T0" fmla="*/ 0 w 49"/>
                <a:gd name="T1" fmla="*/ 126 h 126"/>
                <a:gd name="T2" fmla="*/ 12 w 49"/>
                <a:gd name="T3" fmla="*/ 123 h 126"/>
                <a:gd name="T4" fmla="*/ 24 w 49"/>
                <a:gd name="T5" fmla="*/ 110 h 126"/>
                <a:gd name="T6" fmla="*/ 35 w 49"/>
                <a:gd name="T7" fmla="*/ 88 h 126"/>
                <a:gd name="T8" fmla="*/ 43 w 49"/>
                <a:gd name="T9" fmla="*/ 64 h 126"/>
                <a:gd name="T10" fmla="*/ 47 w 49"/>
                <a:gd name="T11" fmla="*/ 32 h 126"/>
                <a:gd name="T12" fmla="*/ 49 w 49"/>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49" h="126">
                  <a:moveTo>
                    <a:pt x="0" y="126"/>
                  </a:moveTo>
                  <a:lnTo>
                    <a:pt x="12" y="123"/>
                  </a:lnTo>
                  <a:lnTo>
                    <a:pt x="24" y="110"/>
                  </a:lnTo>
                  <a:lnTo>
                    <a:pt x="35" y="88"/>
                  </a:lnTo>
                  <a:lnTo>
                    <a:pt x="43" y="64"/>
                  </a:lnTo>
                  <a:lnTo>
                    <a:pt x="47" y="32"/>
                  </a:lnTo>
                  <a:lnTo>
                    <a:pt x="49" y="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705" name="Freeform 81"/>
            <p:cNvSpPr>
              <a:spLocks noChangeArrowheads="1"/>
            </p:cNvSpPr>
            <p:nvPr/>
          </p:nvSpPr>
          <p:spPr bwMode="auto">
            <a:xfrm>
              <a:off x="3305" y="2792"/>
              <a:ext cx="61" cy="45"/>
            </a:xfrm>
            <a:custGeom>
              <a:avLst/>
              <a:gdLst>
                <a:gd name="G0" fmla="+- 7056 0 0"/>
                <a:gd name="G1" fmla="*/ G0 1 84"/>
                <a:gd name="G2" fmla="+- 12100 0 0"/>
                <a:gd name="G3" fmla="*/ G2 1 110"/>
                <a:gd name="G4" fmla="+- 6720 0 0"/>
                <a:gd name="G5" fmla="*/ G4 1 84"/>
                <a:gd name="G6" fmla="+- 8800 0 0"/>
                <a:gd name="G7" fmla="*/ G6 1 110"/>
                <a:gd name="G8" fmla="+- 6048 0 0"/>
                <a:gd name="G9" fmla="*/ G8 1 84"/>
                <a:gd name="G10" fmla="+- 5940 0 0"/>
                <a:gd name="G11" fmla="*/ G10 1 110"/>
                <a:gd name="G12" fmla="+- 4956 0 0"/>
                <a:gd name="G13" fmla="*/ G12 1 84"/>
                <a:gd name="G14" fmla="+- 3520 0 0"/>
                <a:gd name="G15" fmla="*/ G14 1 110"/>
                <a:gd name="G16" fmla="+- 3444 0 0"/>
                <a:gd name="G17" fmla="*/ G16 1 84"/>
                <a:gd name="G18" fmla="+- 1430 0 0"/>
                <a:gd name="G19" fmla="*/ G18 1 110"/>
                <a:gd name="G20" fmla="+- 1764 0 0"/>
                <a:gd name="G21" fmla="*/ G20 1 84"/>
                <a:gd name="G22" fmla="+- 330 0 0"/>
                <a:gd name="G23" fmla="*/ G22 1 110"/>
                <a:gd name="G24" fmla="*/ 1 0 51712"/>
                <a:gd name="G25" fmla="*/ G24 84 1"/>
                <a:gd name="G26" fmla="*/ G25 1 84"/>
                <a:gd name="G27" fmla="*/ 1 0 51712"/>
                <a:gd name="G28" fmla="*/ G27 110 1"/>
                <a:gd name="G29" fmla="*/ G28 1 110"/>
                <a:gd name="G30" fmla="*/ 1 0 51712"/>
                <a:gd name="G31" fmla="*/ 1 0 51712"/>
                <a:gd name="G32" fmla="*/ 1 0 51712"/>
                <a:gd name="G33" fmla="*/ 1 0 51712"/>
                <a:gd name="G34" fmla="*/ 1 0 51712"/>
                <a:gd name="G35" fmla="*/ 1 0 51712"/>
                <a:gd name="G36" fmla="*/ 1 0 51712"/>
                <a:gd name="G37" fmla="*/ 1 0 51712"/>
                <a:gd name="G38" fmla="*/ G37 84 1"/>
                <a:gd name="G39" fmla="*/ G38 1 84"/>
                <a:gd name="G40" fmla="*/ 1 0 51712"/>
                <a:gd name="G41" fmla="*/ G40 110 1"/>
                <a:gd name="G42" fmla="*/ G41 1 110"/>
                <a:gd name="G43" fmla="+- 7056 0 0"/>
                <a:gd name="G44" fmla="*/ G43 1 84"/>
                <a:gd name="G45" fmla="+- 12100 0 0"/>
                <a:gd name="G46" fmla="*/ G45 1 110"/>
                <a:gd name="T0" fmla="*/ 84 w 84"/>
                <a:gd name="T1" fmla="*/ 110 h 110"/>
                <a:gd name="T2" fmla="*/ 80 w 84"/>
                <a:gd name="T3" fmla="*/ 80 h 110"/>
                <a:gd name="T4" fmla="*/ 72 w 84"/>
                <a:gd name="T5" fmla="*/ 54 h 110"/>
                <a:gd name="T6" fmla="*/ 59 w 84"/>
                <a:gd name="T7" fmla="*/ 32 h 110"/>
                <a:gd name="T8" fmla="*/ 41 w 84"/>
                <a:gd name="T9" fmla="*/ 13 h 110"/>
                <a:gd name="T10" fmla="*/ 21 w 84"/>
                <a:gd name="T11" fmla="*/ 3 h 110"/>
                <a:gd name="T12" fmla="*/ 0 w 84"/>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84" h="110">
                  <a:moveTo>
                    <a:pt x="84" y="110"/>
                  </a:moveTo>
                  <a:lnTo>
                    <a:pt x="80" y="80"/>
                  </a:lnTo>
                  <a:lnTo>
                    <a:pt x="72" y="54"/>
                  </a:lnTo>
                  <a:lnTo>
                    <a:pt x="59" y="32"/>
                  </a:lnTo>
                  <a:lnTo>
                    <a:pt x="41" y="13"/>
                  </a:lnTo>
                  <a:lnTo>
                    <a:pt x="21" y="3"/>
                  </a:lnTo>
                  <a:lnTo>
                    <a:pt x="0" y="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706" name="Freeform 82"/>
            <p:cNvSpPr>
              <a:spLocks noChangeArrowheads="1"/>
            </p:cNvSpPr>
            <p:nvPr/>
          </p:nvSpPr>
          <p:spPr bwMode="auto">
            <a:xfrm>
              <a:off x="3210" y="2770"/>
              <a:ext cx="89" cy="17"/>
            </a:xfrm>
            <a:custGeom>
              <a:avLst/>
              <a:gdLst>
                <a:gd name="G0" fmla="+- 14400 0 0"/>
                <a:gd name="G1" fmla="*/ G0 1 120"/>
                <a:gd name="G2" fmla="+- 2304 0 0"/>
                <a:gd name="G3" fmla="*/ G2 1 48"/>
                <a:gd name="G4" fmla="+- 13920 0 0"/>
                <a:gd name="G5" fmla="*/ G4 1 120"/>
                <a:gd name="G6" fmla="+- 1776 0 0"/>
                <a:gd name="G7" fmla="*/ G6 1 48"/>
                <a:gd name="G8" fmla="+- 12960 0 0"/>
                <a:gd name="G9" fmla="*/ G8 1 120"/>
                <a:gd name="G10" fmla="+- 1248 0 0"/>
                <a:gd name="G11" fmla="*/ G10 1 48"/>
                <a:gd name="G12" fmla="+- 11280 0 0"/>
                <a:gd name="G13" fmla="*/ G12 1 120"/>
                <a:gd name="G14" fmla="+- 864 0 0"/>
                <a:gd name="G15" fmla="*/ G14 1 48"/>
                <a:gd name="G16" fmla="+- 8760 0 0"/>
                <a:gd name="G17" fmla="*/ G16 1 120"/>
                <a:gd name="G18" fmla="+- 480 0 0"/>
                <a:gd name="G19" fmla="*/ G18 1 48"/>
                <a:gd name="G20" fmla="+- 6120 0 0"/>
                <a:gd name="G21" fmla="*/ G20 1 120"/>
                <a:gd name="G22" fmla="+- 240 0 0"/>
                <a:gd name="G23" fmla="*/ G22 1 48"/>
                <a:gd name="G24" fmla="+- 3120 0 0"/>
                <a:gd name="G25" fmla="*/ G24 1 120"/>
                <a:gd name="G26" fmla="*/ 1 0 51712"/>
                <a:gd name="G27" fmla="*/ G26 48 1"/>
                <a:gd name="G28" fmla="*/ G27 1 48"/>
                <a:gd name="G29" fmla="*/ 1 0 51712"/>
                <a:gd name="G30" fmla="*/ G29 120 1"/>
                <a:gd name="G31" fmla="*/ G30 1 120"/>
                <a:gd name="G32" fmla="*/ 1 0 51712"/>
                <a:gd name="G33" fmla="*/ G32 48 1"/>
                <a:gd name="G34" fmla="*/ G33 1 48"/>
                <a:gd name="G35" fmla="*/ 1 0 51712"/>
                <a:gd name="G36" fmla="*/ 1 0 51712"/>
                <a:gd name="G37" fmla="*/ 1 0 51712"/>
                <a:gd name="G38" fmla="*/ 1 0 51712"/>
                <a:gd name="G39" fmla="*/ 1 0 51712"/>
                <a:gd name="G40" fmla="*/ 1 0 51712"/>
                <a:gd name="G41" fmla="*/ 1 0 51712"/>
                <a:gd name="G42" fmla="*/ 1 0 51712"/>
                <a:gd name="G43" fmla="*/ 1 0 51712"/>
                <a:gd name="G44" fmla="*/ G43 120 1"/>
                <a:gd name="G45" fmla="*/ G44 1 120"/>
                <a:gd name="G46" fmla="*/ 1 0 51712"/>
                <a:gd name="G47" fmla="*/ G46 48 1"/>
                <a:gd name="G48" fmla="*/ G47 1 48"/>
                <a:gd name="G49" fmla="+- 14400 0 0"/>
                <a:gd name="G50" fmla="*/ G49 1 120"/>
                <a:gd name="G51" fmla="+- 2304 0 0"/>
                <a:gd name="G52" fmla="*/ G51 1 48"/>
                <a:gd name="T0" fmla="*/ 120 w 120"/>
                <a:gd name="T1" fmla="*/ 48 h 48"/>
                <a:gd name="T2" fmla="*/ 116 w 120"/>
                <a:gd name="T3" fmla="*/ 37 h 48"/>
                <a:gd name="T4" fmla="*/ 108 w 120"/>
                <a:gd name="T5" fmla="*/ 26 h 48"/>
                <a:gd name="T6" fmla="*/ 94 w 120"/>
                <a:gd name="T7" fmla="*/ 18 h 48"/>
                <a:gd name="T8" fmla="*/ 73 w 120"/>
                <a:gd name="T9" fmla="*/ 10 h 48"/>
                <a:gd name="T10" fmla="*/ 51 w 120"/>
                <a:gd name="T11" fmla="*/ 5 h 48"/>
                <a:gd name="T12" fmla="*/ 26 w 120"/>
                <a:gd name="T13" fmla="*/ 0 h 48"/>
                <a:gd name="T14" fmla="*/ 0 w 120"/>
                <a:gd name="T15" fmla="*/ 0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48">
                  <a:moveTo>
                    <a:pt x="120" y="48"/>
                  </a:moveTo>
                  <a:lnTo>
                    <a:pt x="116" y="37"/>
                  </a:lnTo>
                  <a:lnTo>
                    <a:pt x="108" y="26"/>
                  </a:lnTo>
                  <a:lnTo>
                    <a:pt x="94" y="18"/>
                  </a:lnTo>
                  <a:lnTo>
                    <a:pt x="73" y="10"/>
                  </a:lnTo>
                  <a:lnTo>
                    <a:pt x="51" y="5"/>
                  </a:lnTo>
                  <a:lnTo>
                    <a:pt x="26" y="0"/>
                  </a:lnTo>
                  <a:lnTo>
                    <a:pt x="0" y="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707" name="Freeform 83"/>
            <p:cNvSpPr>
              <a:spLocks noChangeArrowheads="1"/>
            </p:cNvSpPr>
            <p:nvPr/>
          </p:nvSpPr>
          <p:spPr bwMode="auto">
            <a:xfrm>
              <a:off x="3162" y="2777"/>
              <a:ext cx="43" cy="45"/>
            </a:xfrm>
            <a:custGeom>
              <a:avLst/>
              <a:gdLst>
                <a:gd name="G0" fmla="+- 3721 0 0"/>
                <a:gd name="G1" fmla="*/ G0 1 61"/>
                <a:gd name="G2" fmla="*/ 1 0 51712"/>
                <a:gd name="G3" fmla="*/ G2 110 1"/>
                <a:gd name="G4" fmla="*/ G3 1 110"/>
                <a:gd name="G5" fmla="+- 2684 0 0"/>
                <a:gd name="G6" fmla="*/ G5 1 61"/>
                <a:gd name="G7" fmla="+- 220 0 0"/>
                <a:gd name="G8" fmla="*/ G7 1 110"/>
                <a:gd name="G9" fmla="+- 1830 0 0"/>
                <a:gd name="G10" fmla="*/ G9 1 61"/>
                <a:gd name="G11" fmla="+- 1430 0 0"/>
                <a:gd name="G12" fmla="*/ G11 1 110"/>
                <a:gd name="G13" fmla="+- 1098 0 0"/>
                <a:gd name="G14" fmla="*/ G13 1 61"/>
                <a:gd name="G15" fmla="+- 3520 0 0"/>
                <a:gd name="G16" fmla="*/ G15 1 110"/>
                <a:gd name="G17" fmla="+- 488 0 0"/>
                <a:gd name="G18" fmla="*/ G17 1 61"/>
                <a:gd name="G19" fmla="+- 5830 0 0"/>
                <a:gd name="G20" fmla="*/ G19 1 110"/>
                <a:gd name="G21" fmla="+- 122 0 0"/>
                <a:gd name="G22" fmla="*/ G21 1 61"/>
                <a:gd name="G23" fmla="+- 8800 0 0"/>
                <a:gd name="G24" fmla="*/ G23 1 110"/>
                <a:gd name="G25" fmla="*/ 1 0 51712"/>
                <a:gd name="G26" fmla="*/ G25 61 1"/>
                <a:gd name="G27" fmla="*/ G26 1 61"/>
                <a:gd name="G28" fmla="+- 12100 0 0"/>
                <a:gd name="G29" fmla="*/ G28 1 110"/>
                <a:gd name="G30" fmla="*/ 1 0 51712"/>
                <a:gd name="G31" fmla="*/ 1 0 51712"/>
                <a:gd name="G32" fmla="*/ 1 0 51712"/>
                <a:gd name="G33" fmla="*/ 1 0 51712"/>
                <a:gd name="G34" fmla="*/ 1 0 51712"/>
                <a:gd name="G35" fmla="*/ 1 0 51712"/>
                <a:gd name="G36" fmla="*/ 1 0 51712"/>
                <a:gd name="G37" fmla="*/ 1 0 51712"/>
                <a:gd name="G38" fmla="*/ G37 61 1"/>
                <a:gd name="G39" fmla="*/ G38 1 61"/>
                <a:gd name="G40" fmla="*/ 1 0 51712"/>
                <a:gd name="G41" fmla="*/ G40 110 1"/>
                <a:gd name="G42" fmla="*/ G41 1 110"/>
                <a:gd name="G43" fmla="+- 3721 0 0"/>
                <a:gd name="G44" fmla="*/ G43 1 61"/>
                <a:gd name="G45" fmla="+- 12100 0 0"/>
                <a:gd name="G46" fmla="*/ G45 1 110"/>
                <a:gd name="T0" fmla="*/ 61 w 61"/>
                <a:gd name="T1" fmla="*/ 0 h 110"/>
                <a:gd name="T2" fmla="*/ 44 w 61"/>
                <a:gd name="T3" fmla="*/ 2 h 110"/>
                <a:gd name="T4" fmla="*/ 30 w 61"/>
                <a:gd name="T5" fmla="*/ 13 h 110"/>
                <a:gd name="T6" fmla="*/ 18 w 61"/>
                <a:gd name="T7" fmla="*/ 32 h 110"/>
                <a:gd name="T8" fmla="*/ 8 w 61"/>
                <a:gd name="T9" fmla="*/ 53 h 110"/>
                <a:gd name="T10" fmla="*/ 2 w 61"/>
                <a:gd name="T11" fmla="*/ 80 h 110"/>
                <a:gd name="T12" fmla="*/ 0 w 61"/>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61" h="110">
                  <a:moveTo>
                    <a:pt x="61" y="0"/>
                  </a:moveTo>
                  <a:lnTo>
                    <a:pt x="44" y="2"/>
                  </a:lnTo>
                  <a:lnTo>
                    <a:pt x="30" y="13"/>
                  </a:lnTo>
                  <a:lnTo>
                    <a:pt x="18" y="32"/>
                  </a:lnTo>
                  <a:lnTo>
                    <a:pt x="8" y="53"/>
                  </a:lnTo>
                  <a:lnTo>
                    <a:pt x="2" y="80"/>
                  </a:lnTo>
                  <a:lnTo>
                    <a:pt x="0" y="11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26708" name="Rectangle 84"/>
          <p:cNvSpPr>
            <a:spLocks noChangeArrowheads="1"/>
          </p:cNvSpPr>
          <p:nvPr/>
        </p:nvSpPr>
        <p:spPr bwMode="auto">
          <a:xfrm>
            <a:off x="647700" y="1471613"/>
            <a:ext cx="4572000" cy="1095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279400" indent="-27940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rgbClr val="000000"/>
                </a:solidFill>
                <a:latin typeface="Calibri" panose="020F0502020204030204" pitchFamily="34" charset="0"/>
                <a:ea typeface="Microsoft YaHei" panose="020B0503020204020204" pitchFamily="34" charset="-122"/>
              </a:defRPr>
            </a:lvl1pPr>
            <a:lvl2pPr>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rgbClr val="000000"/>
                </a:solidFill>
                <a:latin typeface="Calibri" panose="020F0502020204030204" pitchFamily="34" charset="0"/>
                <a:ea typeface="Microsoft YaHei" panose="020B0503020204020204" pitchFamily="34" charset="-122"/>
              </a:defRPr>
            </a:lvl2pPr>
            <a:lvl3pPr>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rgbClr val="000000"/>
                </a:solidFill>
                <a:latin typeface="Calibri" panose="020F0502020204030204" pitchFamily="34" charset="0"/>
                <a:ea typeface="Microsoft YaHei" panose="020B0503020204020204" pitchFamily="34" charset="-122"/>
              </a:defRPr>
            </a:lvl3pPr>
            <a:lvl4pPr>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rgbClr val="000000"/>
                </a:solidFill>
                <a:latin typeface="Calibri" panose="020F0502020204030204" pitchFamily="34" charset="0"/>
                <a:ea typeface="Microsoft YaHei" panose="020B0503020204020204" pitchFamily="34" charset="-122"/>
              </a:defRPr>
            </a:lvl4pPr>
            <a:lvl5pPr>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rgbClr val="000000"/>
                </a:solidFill>
                <a:latin typeface="Calibri" panose="020F0502020204030204" pitchFamily="34" charset="0"/>
                <a:ea typeface="Microsoft YaHei" panose="020B0503020204020204" pitchFamily="34" charset="-122"/>
              </a:defRPr>
            </a:lvl9pPr>
          </a:lstStyle>
          <a:p>
            <a:pPr>
              <a:spcBef>
                <a:spcPts val="900"/>
              </a:spcBef>
              <a:buClr>
                <a:srgbClr val="08107B"/>
              </a:buClr>
              <a:buSzPct val="91000"/>
              <a:buFont typeface="Times New Roman" panose="02020603050405020304" pitchFamily="18" charset="0"/>
              <a:buBlip>
                <a:blip r:embed="rId5"/>
              </a:buBlip>
            </a:pPr>
            <a:r>
              <a:rPr lang="en-GB" altLang="it-IT" sz="2200">
                <a:solidFill>
                  <a:srgbClr val="282828"/>
                </a:solidFill>
                <a:latin typeface="Arial" panose="020B0604020202020204" pitchFamily="34" charset="0"/>
                <a:ea typeface="MS PGothic" panose="020B0600070205080204" pitchFamily="34" charset="-128"/>
              </a:rPr>
              <a:t>Ciclo di lavoro senza interruzioni = Calore applicato in modo continuo</a:t>
            </a:r>
          </a:p>
        </p:txBody>
      </p:sp>
      <p:sp>
        <p:nvSpPr>
          <p:cNvPr id="26709" name="Rectangle 85"/>
          <p:cNvSpPr>
            <a:spLocks noChangeArrowheads="1"/>
          </p:cNvSpPr>
          <p:nvPr/>
        </p:nvSpPr>
        <p:spPr bwMode="auto">
          <a:xfrm>
            <a:off x="5311775" y="1528763"/>
            <a:ext cx="3003550" cy="950912"/>
          </a:xfrm>
          <a:prstGeom prst="rect">
            <a:avLst/>
          </a:prstGeom>
          <a:noFill/>
          <a:ln w="25560" cap="flat">
            <a:solidFill>
              <a:srgbClr val="28282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pic>
        <p:nvPicPr>
          <p:cNvPr id="26710" name="Picture 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0338" y="3240088"/>
            <a:ext cx="1419225" cy="1514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475" y="828675"/>
            <a:ext cx="9648825" cy="54244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1306513" y="1511300"/>
            <a:ext cx="9928225" cy="3979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9pPr>
          </a:lstStyle>
          <a:p>
            <a:pPr algn="just">
              <a:lnSpc>
                <a:spcPct val="150000"/>
              </a:lnSpc>
              <a:spcBef>
                <a:spcPts val="288"/>
              </a:spcBef>
              <a:spcAft>
                <a:spcPts val="288"/>
              </a:spcAft>
              <a:buClrTx/>
              <a:buFontTx/>
              <a:buNone/>
            </a:pPr>
            <a:r>
              <a:rPr lang="it-IT" altLang="it-IT" sz="2200">
                <a:solidFill>
                  <a:srgbClr val="FF6600"/>
                </a:solidFill>
                <a:latin typeface="Arial" panose="020B0604020202020204" pitchFamily="34" charset="0"/>
                <a:cs typeface="Times New Roman" panose="02020603050405020304" pitchFamily="18" charset="0"/>
              </a:rPr>
              <a:t>Corrente di  coagulazione: </a:t>
            </a:r>
          </a:p>
          <a:p>
            <a:pPr algn="just">
              <a:buClrTx/>
              <a:buFontTx/>
              <a:buNone/>
            </a:pPr>
            <a:r>
              <a:rPr lang="it-IT" altLang="it-IT" sz="2200">
                <a:solidFill>
                  <a:srgbClr val="FF6600"/>
                </a:solidFill>
                <a:latin typeface="Arial" panose="020B0604020202020204" pitchFamily="34" charset="0"/>
                <a:cs typeface="Times New Roman" panose="02020603050405020304" pitchFamily="18" charset="0"/>
              </a:rPr>
              <a:t>Quando nel ciclo di lavoro vengono introdotte delle pause, il tessuto bersaglio ha possibilità di raffreddarsi promuovendo l'effetto di coagulazione. Una corrente con un ciclo di lavoro del 6% (elettricità erogata solo per il 6% del tempo totale) è indicata come corrente di coagulazione pura.</a:t>
            </a:r>
            <a:r>
              <a:rPr lang="it-IT" altLang="it-IT" sz="2200">
                <a:solidFill>
                  <a:srgbClr val="00000A"/>
                </a:solidFill>
                <a:latin typeface="Arial" panose="020B0604020202020204" pitchFamily="34" charset="0"/>
                <a:cs typeface="Times New Roman" panose="02020603050405020304" pitchFamily="18" charset="0"/>
              </a:rPr>
              <a:t> </a:t>
            </a:r>
          </a:p>
          <a:p>
            <a:pPr algn="just">
              <a:buClrTx/>
              <a:buFontTx/>
              <a:buNone/>
            </a:pPr>
            <a:endParaRPr lang="it-IT" altLang="it-IT" sz="2200">
              <a:solidFill>
                <a:srgbClr val="FF6600"/>
              </a:solidFill>
              <a:latin typeface="Arial" panose="020B0604020202020204" pitchFamily="34" charset="0"/>
              <a:cs typeface="Times New Roman" panose="02020603050405020304" pitchFamily="18" charset="0"/>
            </a:endParaRPr>
          </a:p>
          <a:p>
            <a:pPr algn="just">
              <a:buClrTx/>
              <a:buFontTx/>
              <a:buNone/>
            </a:pPr>
            <a:r>
              <a:rPr lang="it-IT" altLang="it-IT" sz="2200">
                <a:latin typeface="Arial" panose="020B0604020202020204" pitchFamily="34" charset="0"/>
                <a:cs typeface="Times New Roman" panose="02020603050405020304" pitchFamily="18" charset="0"/>
              </a:rPr>
              <a:t>Utilizzando</a:t>
            </a:r>
            <a:r>
              <a:rPr lang="it-IT" altLang="it-IT" sz="2200">
                <a:solidFill>
                  <a:srgbClr val="FF6600"/>
                </a:solidFill>
                <a:latin typeface="Arial" panose="020B0604020202020204" pitchFamily="34" charset="0"/>
                <a:cs typeface="Times New Roman" panose="02020603050405020304" pitchFamily="18" charset="0"/>
              </a:rPr>
              <a:t> </a:t>
            </a:r>
            <a:r>
              <a:rPr lang="it-IT" altLang="it-IT" sz="2200">
                <a:solidFill>
                  <a:srgbClr val="00000A"/>
                </a:solidFill>
                <a:latin typeface="Arial" panose="020B0604020202020204" pitchFamily="34" charset="0"/>
                <a:cs typeface="Times New Roman" panose="02020603050405020304" pitchFamily="18" charset="0"/>
              </a:rPr>
              <a:t>un’energia inferiore, la densità di corrente è inferiore: il calore generato (circa 60°C) causa il riscaldamento del tessuto, l’essiccamento e la coartazione delle cellule. Ne consegue la coagulazione del tessuto stesso (e dei vasi sanguigni), con aumento della resistenza e riduzione del flusso di corrente.</a:t>
            </a:r>
          </a:p>
        </p:txBody>
      </p:sp>
      <p:sp>
        <p:nvSpPr>
          <p:cNvPr id="28674" name="Text Box 2"/>
          <p:cNvSpPr txBox="1">
            <a:spLocks noChangeArrowheads="1"/>
          </p:cNvSpPr>
          <p:nvPr/>
        </p:nvSpPr>
        <p:spPr bwMode="auto">
          <a:xfrm>
            <a:off x="2197100" y="815975"/>
            <a:ext cx="7385050"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buClrTx/>
              <a:buFontTx/>
              <a:buNone/>
            </a:pPr>
            <a:r>
              <a:rPr lang="en-GB" altLang="it-IT" sz="2600">
                <a:solidFill>
                  <a:srgbClr val="00CCFF"/>
                </a:solidFill>
              </a:rPr>
              <a:t>Caratteristiche delle correnti di coagulazione</a:t>
            </a:r>
          </a:p>
        </p:txBody>
      </p:sp>
      <p:sp>
        <p:nvSpPr>
          <p:cNvPr id="28675" name="AutoShape 3"/>
          <p:cNvSpPr>
            <a:spLocks noChangeArrowheads="1"/>
          </p:cNvSpPr>
          <p:nvPr/>
        </p:nvSpPr>
        <p:spPr bwMode="auto">
          <a:xfrm>
            <a:off x="1081088" y="3852863"/>
            <a:ext cx="144462" cy="144462"/>
          </a:xfrm>
          <a:prstGeom prst="roundRect">
            <a:avLst>
              <a:gd name="adj" fmla="val 16667"/>
            </a:avLst>
          </a:prstGeom>
          <a:solidFill>
            <a:srgbClr val="CFE7F5"/>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Text Box 1"/>
          <p:cNvSpPr txBox="1">
            <a:spLocks noChangeArrowheads="1"/>
          </p:cNvSpPr>
          <p:nvPr/>
        </p:nvSpPr>
        <p:spPr bwMode="auto">
          <a:xfrm>
            <a:off x="555625" y="619125"/>
            <a:ext cx="8374063" cy="33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buClrTx/>
              <a:buFontTx/>
              <a:buNone/>
            </a:pPr>
            <a:r>
              <a:rPr lang="en-GB" altLang="it-IT" b="1">
                <a:solidFill>
                  <a:srgbClr val="08107B"/>
                </a:solidFill>
                <a:latin typeface="Arial" panose="020B0604020202020204" pitchFamily="34" charset="0"/>
              </a:rPr>
              <a:t>Effetto termico- Coagulazione</a:t>
            </a:r>
          </a:p>
        </p:txBody>
      </p:sp>
      <p:sp>
        <p:nvSpPr>
          <p:cNvPr id="29698" name="Line 2"/>
          <p:cNvSpPr>
            <a:spLocks noChangeShapeType="1"/>
          </p:cNvSpPr>
          <p:nvPr/>
        </p:nvSpPr>
        <p:spPr bwMode="auto">
          <a:xfrm flipH="1">
            <a:off x="6013450" y="3281363"/>
            <a:ext cx="2843213" cy="1587"/>
          </a:xfrm>
          <a:prstGeom prst="line">
            <a:avLst/>
          </a:prstGeom>
          <a:noFill/>
          <a:ln w="28440" cap="flat">
            <a:solidFill>
              <a:srgbClr val="040D7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9699" name="Line 3"/>
          <p:cNvSpPr>
            <a:spLocks noChangeShapeType="1"/>
          </p:cNvSpPr>
          <p:nvPr/>
        </p:nvSpPr>
        <p:spPr bwMode="auto">
          <a:xfrm>
            <a:off x="9363075" y="3529013"/>
            <a:ext cx="1588" cy="1903412"/>
          </a:xfrm>
          <a:prstGeom prst="line">
            <a:avLst/>
          </a:prstGeom>
          <a:noFill/>
          <a:ln w="28440" cap="flat">
            <a:solidFill>
              <a:srgbClr val="040D7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3775" y="2865438"/>
            <a:ext cx="1682750" cy="9096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1" name="Line 5"/>
          <p:cNvSpPr>
            <a:spLocks noChangeShapeType="1"/>
          </p:cNvSpPr>
          <p:nvPr/>
        </p:nvSpPr>
        <p:spPr bwMode="auto">
          <a:xfrm>
            <a:off x="6021388" y="5432425"/>
            <a:ext cx="3332162" cy="1588"/>
          </a:xfrm>
          <a:prstGeom prst="line">
            <a:avLst/>
          </a:prstGeom>
          <a:noFill/>
          <a:ln w="28440" cap="flat">
            <a:solidFill>
              <a:srgbClr val="040D7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9702" name="Line 6"/>
          <p:cNvSpPr>
            <a:spLocks noChangeShapeType="1"/>
          </p:cNvSpPr>
          <p:nvPr/>
        </p:nvSpPr>
        <p:spPr bwMode="auto">
          <a:xfrm>
            <a:off x="6021388" y="3281363"/>
            <a:ext cx="11112" cy="2151062"/>
          </a:xfrm>
          <a:prstGeom prst="line">
            <a:avLst/>
          </a:prstGeom>
          <a:noFill/>
          <a:ln w="28440" cap="flat">
            <a:solidFill>
              <a:srgbClr val="040D7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9703" name="Line 7"/>
          <p:cNvSpPr>
            <a:spLocks noChangeShapeType="1"/>
          </p:cNvSpPr>
          <p:nvPr/>
        </p:nvSpPr>
        <p:spPr bwMode="auto">
          <a:xfrm>
            <a:off x="5376863" y="2398713"/>
            <a:ext cx="1239837" cy="1587"/>
          </a:xfrm>
          <a:prstGeom prst="line">
            <a:avLst/>
          </a:prstGeom>
          <a:noFill/>
          <a:ln w="25560" cap="flat">
            <a:solidFill>
              <a:srgbClr val="2828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9704" name="Line 8"/>
          <p:cNvSpPr>
            <a:spLocks noChangeShapeType="1"/>
          </p:cNvSpPr>
          <p:nvPr/>
        </p:nvSpPr>
        <p:spPr bwMode="auto">
          <a:xfrm flipV="1">
            <a:off x="5432425" y="1966913"/>
            <a:ext cx="52388" cy="438150"/>
          </a:xfrm>
          <a:prstGeom prst="line">
            <a:avLst/>
          </a:prstGeom>
          <a:noFill/>
          <a:ln w="50760" cap="flat">
            <a:solidFill>
              <a:srgbClr val="2828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9705" name="Line 9"/>
          <p:cNvSpPr>
            <a:spLocks noChangeShapeType="1"/>
          </p:cNvSpPr>
          <p:nvPr/>
        </p:nvSpPr>
        <p:spPr bwMode="auto">
          <a:xfrm>
            <a:off x="5494338" y="1976438"/>
            <a:ext cx="52387" cy="717550"/>
          </a:xfrm>
          <a:prstGeom prst="line">
            <a:avLst/>
          </a:prstGeom>
          <a:noFill/>
          <a:ln w="50760" cap="flat">
            <a:solidFill>
              <a:srgbClr val="2828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9706" name="Line 10"/>
          <p:cNvSpPr>
            <a:spLocks noChangeShapeType="1"/>
          </p:cNvSpPr>
          <p:nvPr/>
        </p:nvSpPr>
        <p:spPr bwMode="auto">
          <a:xfrm flipV="1">
            <a:off x="5551488" y="2195513"/>
            <a:ext cx="52387" cy="504825"/>
          </a:xfrm>
          <a:prstGeom prst="line">
            <a:avLst/>
          </a:prstGeom>
          <a:noFill/>
          <a:ln w="50760" cap="flat">
            <a:solidFill>
              <a:srgbClr val="2828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9707" name="Line 11"/>
          <p:cNvSpPr>
            <a:spLocks noChangeShapeType="1"/>
          </p:cNvSpPr>
          <p:nvPr/>
        </p:nvSpPr>
        <p:spPr bwMode="auto">
          <a:xfrm>
            <a:off x="5611813" y="2205038"/>
            <a:ext cx="52387" cy="292100"/>
          </a:xfrm>
          <a:prstGeom prst="line">
            <a:avLst/>
          </a:prstGeom>
          <a:noFill/>
          <a:ln w="50760" cap="flat">
            <a:solidFill>
              <a:srgbClr val="2828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9708" name="Line 12"/>
          <p:cNvSpPr>
            <a:spLocks noChangeShapeType="1"/>
          </p:cNvSpPr>
          <p:nvPr/>
        </p:nvSpPr>
        <p:spPr bwMode="auto">
          <a:xfrm flipV="1">
            <a:off x="5668963" y="2392363"/>
            <a:ext cx="52387" cy="111125"/>
          </a:xfrm>
          <a:prstGeom prst="line">
            <a:avLst/>
          </a:prstGeom>
          <a:noFill/>
          <a:ln w="50760" cap="flat">
            <a:solidFill>
              <a:srgbClr val="2828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9709" name="Line 13"/>
          <p:cNvSpPr>
            <a:spLocks noChangeShapeType="1"/>
          </p:cNvSpPr>
          <p:nvPr/>
        </p:nvSpPr>
        <p:spPr bwMode="auto">
          <a:xfrm flipV="1">
            <a:off x="6740525" y="1966913"/>
            <a:ext cx="52388" cy="438150"/>
          </a:xfrm>
          <a:prstGeom prst="line">
            <a:avLst/>
          </a:prstGeom>
          <a:noFill/>
          <a:ln w="50760" cap="flat">
            <a:solidFill>
              <a:srgbClr val="2828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9710" name="Line 14"/>
          <p:cNvSpPr>
            <a:spLocks noChangeShapeType="1"/>
          </p:cNvSpPr>
          <p:nvPr/>
        </p:nvSpPr>
        <p:spPr bwMode="auto">
          <a:xfrm>
            <a:off x="6802438" y="1976438"/>
            <a:ext cx="52387" cy="717550"/>
          </a:xfrm>
          <a:prstGeom prst="line">
            <a:avLst/>
          </a:prstGeom>
          <a:noFill/>
          <a:ln w="50760" cap="flat">
            <a:solidFill>
              <a:srgbClr val="2828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9711" name="Line 15"/>
          <p:cNvSpPr>
            <a:spLocks noChangeShapeType="1"/>
          </p:cNvSpPr>
          <p:nvPr/>
        </p:nvSpPr>
        <p:spPr bwMode="auto">
          <a:xfrm flipV="1">
            <a:off x="6858000" y="2195513"/>
            <a:ext cx="52388" cy="504825"/>
          </a:xfrm>
          <a:prstGeom prst="line">
            <a:avLst/>
          </a:prstGeom>
          <a:noFill/>
          <a:ln w="50760" cap="flat">
            <a:solidFill>
              <a:srgbClr val="2828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9712" name="Line 16"/>
          <p:cNvSpPr>
            <a:spLocks noChangeShapeType="1"/>
          </p:cNvSpPr>
          <p:nvPr/>
        </p:nvSpPr>
        <p:spPr bwMode="auto">
          <a:xfrm>
            <a:off x="6919913" y="2205038"/>
            <a:ext cx="52387" cy="292100"/>
          </a:xfrm>
          <a:prstGeom prst="line">
            <a:avLst/>
          </a:prstGeom>
          <a:noFill/>
          <a:ln w="50760" cap="flat">
            <a:solidFill>
              <a:srgbClr val="2828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9713" name="Line 17"/>
          <p:cNvSpPr>
            <a:spLocks noChangeShapeType="1"/>
          </p:cNvSpPr>
          <p:nvPr/>
        </p:nvSpPr>
        <p:spPr bwMode="auto">
          <a:xfrm flipV="1">
            <a:off x="6977063" y="2392363"/>
            <a:ext cx="52387" cy="111125"/>
          </a:xfrm>
          <a:prstGeom prst="line">
            <a:avLst/>
          </a:prstGeom>
          <a:noFill/>
          <a:ln w="50760" cap="flat">
            <a:solidFill>
              <a:srgbClr val="2828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9714" name="Line 18"/>
          <p:cNvSpPr>
            <a:spLocks noChangeShapeType="1"/>
          </p:cNvSpPr>
          <p:nvPr/>
        </p:nvSpPr>
        <p:spPr bwMode="auto">
          <a:xfrm flipV="1">
            <a:off x="7966075" y="1966913"/>
            <a:ext cx="52388" cy="438150"/>
          </a:xfrm>
          <a:prstGeom prst="line">
            <a:avLst/>
          </a:prstGeom>
          <a:noFill/>
          <a:ln w="50760" cap="flat">
            <a:solidFill>
              <a:srgbClr val="2828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9715" name="Line 19"/>
          <p:cNvSpPr>
            <a:spLocks noChangeShapeType="1"/>
          </p:cNvSpPr>
          <p:nvPr/>
        </p:nvSpPr>
        <p:spPr bwMode="auto">
          <a:xfrm>
            <a:off x="8026400" y="1976438"/>
            <a:ext cx="52388" cy="717550"/>
          </a:xfrm>
          <a:prstGeom prst="line">
            <a:avLst/>
          </a:prstGeom>
          <a:noFill/>
          <a:ln w="50760" cap="flat">
            <a:solidFill>
              <a:srgbClr val="2828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9716" name="Line 20"/>
          <p:cNvSpPr>
            <a:spLocks noChangeShapeType="1"/>
          </p:cNvSpPr>
          <p:nvPr/>
        </p:nvSpPr>
        <p:spPr bwMode="auto">
          <a:xfrm flipV="1">
            <a:off x="8083550" y="2195513"/>
            <a:ext cx="52388" cy="504825"/>
          </a:xfrm>
          <a:prstGeom prst="line">
            <a:avLst/>
          </a:prstGeom>
          <a:noFill/>
          <a:ln w="50760" cap="flat">
            <a:solidFill>
              <a:srgbClr val="2828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9717" name="Line 21"/>
          <p:cNvSpPr>
            <a:spLocks noChangeShapeType="1"/>
          </p:cNvSpPr>
          <p:nvPr/>
        </p:nvSpPr>
        <p:spPr bwMode="auto">
          <a:xfrm>
            <a:off x="8145463" y="2205038"/>
            <a:ext cx="52387" cy="292100"/>
          </a:xfrm>
          <a:prstGeom prst="line">
            <a:avLst/>
          </a:prstGeom>
          <a:noFill/>
          <a:ln w="50760" cap="flat">
            <a:solidFill>
              <a:srgbClr val="2828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9718" name="Line 22"/>
          <p:cNvSpPr>
            <a:spLocks noChangeShapeType="1"/>
          </p:cNvSpPr>
          <p:nvPr/>
        </p:nvSpPr>
        <p:spPr bwMode="auto">
          <a:xfrm flipV="1">
            <a:off x="8201025" y="2392363"/>
            <a:ext cx="52388" cy="111125"/>
          </a:xfrm>
          <a:prstGeom prst="line">
            <a:avLst/>
          </a:prstGeom>
          <a:noFill/>
          <a:ln w="50760" cap="flat">
            <a:solidFill>
              <a:srgbClr val="2828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9719" name="Line 23"/>
          <p:cNvSpPr>
            <a:spLocks noChangeShapeType="1"/>
          </p:cNvSpPr>
          <p:nvPr/>
        </p:nvSpPr>
        <p:spPr bwMode="auto">
          <a:xfrm>
            <a:off x="6013450" y="2400300"/>
            <a:ext cx="944563" cy="1588"/>
          </a:xfrm>
          <a:prstGeom prst="line">
            <a:avLst/>
          </a:prstGeom>
          <a:noFill/>
          <a:ln w="38160" cap="flat">
            <a:solidFill>
              <a:srgbClr val="2828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9720" name="Line 24"/>
          <p:cNvSpPr>
            <a:spLocks noChangeShapeType="1"/>
          </p:cNvSpPr>
          <p:nvPr/>
        </p:nvSpPr>
        <p:spPr bwMode="auto">
          <a:xfrm flipV="1">
            <a:off x="5376863" y="2389188"/>
            <a:ext cx="3021012" cy="19050"/>
          </a:xfrm>
          <a:prstGeom prst="line">
            <a:avLst/>
          </a:prstGeom>
          <a:noFill/>
          <a:ln w="38160" cap="flat">
            <a:solidFill>
              <a:srgbClr val="2828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9721" name="Rectangle 25"/>
          <p:cNvSpPr>
            <a:spLocks noChangeArrowheads="1"/>
          </p:cNvSpPr>
          <p:nvPr/>
        </p:nvSpPr>
        <p:spPr bwMode="auto">
          <a:xfrm>
            <a:off x="863600" y="2030413"/>
            <a:ext cx="4176713" cy="1430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279400" indent="-27940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rgbClr val="000000"/>
                </a:solidFill>
                <a:latin typeface="Calibri" panose="020F0502020204030204" pitchFamily="34" charset="0"/>
                <a:ea typeface="Microsoft YaHei" panose="020B0503020204020204" pitchFamily="34" charset="-122"/>
              </a:defRPr>
            </a:lvl1pPr>
            <a:lvl2pPr>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rgbClr val="000000"/>
                </a:solidFill>
                <a:latin typeface="Calibri" panose="020F0502020204030204" pitchFamily="34" charset="0"/>
                <a:ea typeface="Microsoft YaHei" panose="020B0503020204020204" pitchFamily="34" charset="-122"/>
              </a:defRPr>
            </a:lvl2pPr>
            <a:lvl3pPr>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rgbClr val="000000"/>
                </a:solidFill>
                <a:latin typeface="Calibri" panose="020F0502020204030204" pitchFamily="34" charset="0"/>
                <a:ea typeface="Microsoft YaHei" panose="020B0503020204020204" pitchFamily="34" charset="-122"/>
              </a:defRPr>
            </a:lvl3pPr>
            <a:lvl4pPr>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rgbClr val="000000"/>
                </a:solidFill>
                <a:latin typeface="Calibri" panose="020F0502020204030204" pitchFamily="34" charset="0"/>
                <a:ea typeface="Microsoft YaHei" panose="020B0503020204020204" pitchFamily="34" charset="-122"/>
              </a:defRPr>
            </a:lvl4pPr>
            <a:lvl5pPr>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rgbClr val="000000"/>
                </a:solidFill>
                <a:latin typeface="Calibri" panose="020F0502020204030204" pitchFamily="34" charset="0"/>
                <a:ea typeface="Microsoft YaHei" panose="020B0503020204020204" pitchFamily="34" charset="-122"/>
              </a:defRPr>
            </a:lvl9pPr>
          </a:lstStyle>
          <a:p>
            <a:pPr hangingPunct="1">
              <a:spcBef>
                <a:spcPts val="900"/>
              </a:spcBef>
              <a:buClr>
                <a:srgbClr val="08107B"/>
              </a:buClr>
              <a:buSzPct val="91000"/>
              <a:buFont typeface="Times New Roman" panose="02020603050405020304" pitchFamily="18" charset="0"/>
              <a:buBlip>
                <a:blip r:embed="rId4"/>
              </a:buBlip>
            </a:pPr>
            <a:r>
              <a:rPr lang="en-GB" altLang="it-IT" sz="2200">
                <a:solidFill>
                  <a:srgbClr val="282828"/>
                </a:solidFill>
                <a:latin typeface="Arial" panose="020B0604020202020204" pitchFamily="34" charset="0"/>
                <a:ea typeface="MS PGothic" panose="020B0600070205080204" pitchFamily="34" charset="-128"/>
              </a:rPr>
              <a:t>Calore  applicato ad intervalli per permettere una  propagazione  più lenta all‘interno del tessuto</a:t>
            </a:r>
          </a:p>
        </p:txBody>
      </p:sp>
      <p:grpSp>
        <p:nvGrpSpPr>
          <p:cNvPr id="29722" name="Group 26"/>
          <p:cNvGrpSpPr>
            <a:grpSpLocks/>
          </p:cNvGrpSpPr>
          <p:nvPr/>
        </p:nvGrpSpPr>
        <p:grpSpPr bwMode="auto">
          <a:xfrm>
            <a:off x="2852738" y="3627438"/>
            <a:ext cx="2651125" cy="1508125"/>
            <a:chOff x="1797" y="2285"/>
            <a:chExt cx="1670" cy="950"/>
          </a:xfrm>
        </p:grpSpPr>
        <p:pic>
          <p:nvPicPr>
            <p:cNvPr id="29723"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7" y="2286"/>
              <a:ext cx="889" cy="94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24"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8" y="2285"/>
              <a:ext cx="889" cy="94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9725" name="Rectangle 29"/>
          <p:cNvSpPr>
            <a:spLocks noChangeArrowheads="1"/>
          </p:cNvSpPr>
          <p:nvPr/>
        </p:nvSpPr>
        <p:spPr bwMode="auto">
          <a:xfrm>
            <a:off x="863600" y="4929188"/>
            <a:ext cx="4621213" cy="1095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279400" indent="-27940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rgbClr val="000000"/>
                </a:solidFill>
                <a:latin typeface="Calibri" panose="020F0502020204030204" pitchFamily="34" charset="0"/>
                <a:ea typeface="Microsoft YaHei" panose="020B0503020204020204" pitchFamily="34" charset="-122"/>
              </a:defRPr>
            </a:lvl1pPr>
            <a:lvl2pPr>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rgbClr val="000000"/>
                </a:solidFill>
                <a:latin typeface="Calibri" panose="020F0502020204030204" pitchFamily="34" charset="0"/>
                <a:ea typeface="Microsoft YaHei" panose="020B0503020204020204" pitchFamily="34" charset="-122"/>
              </a:defRPr>
            </a:lvl2pPr>
            <a:lvl3pPr>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rgbClr val="000000"/>
                </a:solidFill>
                <a:latin typeface="Calibri" panose="020F0502020204030204" pitchFamily="34" charset="0"/>
                <a:ea typeface="Microsoft YaHei" panose="020B0503020204020204" pitchFamily="34" charset="-122"/>
              </a:defRPr>
            </a:lvl3pPr>
            <a:lvl4pPr>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rgbClr val="000000"/>
                </a:solidFill>
                <a:latin typeface="Calibri" panose="020F0502020204030204" pitchFamily="34" charset="0"/>
                <a:ea typeface="Microsoft YaHei" panose="020B0503020204020204" pitchFamily="34" charset="-122"/>
              </a:defRPr>
            </a:lvl4pPr>
            <a:lvl5pPr>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rgbClr val="000000"/>
                </a:solidFill>
                <a:latin typeface="Calibri" panose="020F0502020204030204" pitchFamily="34" charset="0"/>
                <a:ea typeface="Microsoft YaHei" panose="020B0503020204020204" pitchFamily="34" charset="-122"/>
              </a:defRPr>
            </a:lvl9pPr>
          </a:lstStyle>
          <a:p>
            <a:pPr hangingPunct="1">
              <a:spcBef>
                <a:spcPts val="900"/>
              </a:spcBef>
              <a:buClr>
                <a:srgbClr val="08107B"/>
              </a:buClr>
              <a:buSzPct val="91000"/>
              <a:buFont typeface="Times New Roman" panose="02020603050405020304" pitchFamily="18" charset="0"/>
              <a:buBlip>
                <a:blip r:embed="rId4"/>
              </a:buBlip>
            </a:pPr>
            <a:r>
              <a:rPr lang="en-GB" altLang="it-IT" sz="2200">
                <a:solidFill>
                  <a:srgbClr val="282828"/>
                </a:solidFill>
                <a:latin typeface="Arial" panose="020B0604020202020204" pitchFamily="34" charset="0"/>
                <a:ea typeface="MS PGothic" panose="020B0600070205080204" pitchFamily="34" charset="-128"/>
              </a:rPr>
              <a:t>Temperatura: 60 – 70°C </a:t>
            </a:r>
            <a:br>
              <a:rPr lang="en-GB" altLang="it-IT" sz="2200">
                <a:solidFill>
                  <a:srgbClr val="282828"/>
                </a:solidFill>
                <a:latin typeface="Arial" panose="020B0604020202020204" pitchFamily="34" charset="0"/>
                <a:ea typeface="MS PGothic" panose="020B0600070205080204" pitchFamily="34" charset="-128"/>
              </a:rPr>
            </a:br>
            <a:r>
              <a:rPr lang="en-GB" altLang="it-IT" sz="2200">
                <a:solidFill>
                  <a:srgbClr val="282828"/>
                </a:solidFill>
                <a:latin typeface="Arial" panose="020B0604020202020204" pitchFamily="34" charset="0"/>
                <a:ea typeface="MS PGothic" panose="020B0600070205080204" pitchFamily="34" charset="-128"/>
              </a:rPr>
              <a:t>Essicazione (contrazione delle cellule)</a:t>
            </a:r>
          </a:p>
        </p:txBody>
      </p:sp>
      <p:grpSp>
        <p:nvGrpSpPr>
          <p:cNvPr id="29726" name="Group 30"/>
          <p:cNvGrpSpPr>
            <a:grpSpLocks/>
          </p:cNvGrpSpPr>
          <p:nvPr/>
        </p:nvGrpSpPr>
        <p:grpSpPr bwMode="auto">
          <a:xfrm>
            <a:off x="6540500" y="3627438"/>
            <a:ext cx="2635250" cy="1506537"/>
            <a:chOff x="4120" y="2285"/>
            <a:chExt cx="1660" cy="949"/>
          </a:xfrm>
        </p:grpSpPr>
        <p:pic>
          <p:nvPicPr>
            <p:cNvPr id="29727"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0" y="2285"/>
              <a:ext cx="889" cy="94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28"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1" y="2285"/>
              <a:ext cx="889" cy="94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29729"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2888" y="3632200"/>
            <a:ext cx="1419225" cy="1514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9730" name="Group 34"/>
          <p:cNvGrpSpPr>
            <a:grpSpLocks/>
          </p:cNvGrpSpPr>
          <p:nvPr/>
        </p:nvGrpSpPr>
        <p:grpSpPr bwMode="auto">
          <a:xfrm>
            <a:off x="4851400" y="3333750"/>
            <a:ext cx="2390775" cy="2003425"/>
            <a:chOff x="3056" y="2100"/>
            <a:chExt cx="1506" cy="1262"/>
          </a:xfrm>
        </p:grpSpPr>
        <p:grpSp>
          <p:nvGrpSpPr>
            <p:cNvPr id="29731" name="Group 35"/>
            <p:cNvGrpSpPr>
              <a:grpSpLocks/>
            </p:cNvGrpSpPr>
            <p:nvPr/>
          </p:nvGrpSpPr>
          <p:grpSpPr bwMode="auto">
            <a:xfrm>
              <a:off x="3139" y="2100"/>
              <a:ext cx="309" cy="285"/>
              <a:chOff x="3139" y="2100"/>
              <a:chExt cx="309" cy="285"/>
            </a:xfrm>
          </p:grpSpPr>
          <p:sp>
            <p:nvSpPr>
              <p:cNvPr id="29732" name="Line 36"/>
              <p:cNvSpPr>
                <a:spLocks noChangeShapeType="1"/>
              </p:cNvSpPr>
              <p:nvPr/>
            </p:nvSpPr>
            <p:spPr bwMode="auto">
              <a:xfrm>
                <a:off x="3358" y="2230"/>
                <a:ext cx="90" cy="68"/>
              </a:xfrm>
              <a:prstGeom prst="line">
                <a:avLst/>
              </a:prstGeom>
              <a:noFill/>
              <a:ln w="28440" cap="flat">
                <a:solidFill>
                  <a:srgbClr val="F1F1F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9733" name="Line 37"/>
              <p:cNvSpPr>
                <a:spLocks noChangeShapeType="1"/>
              </p:cNvSpPr>
              <p:nvPr/>
            </p:nvSpPr>
            <p:spPr bwMode="auto">
              <a:xfrm>
                <a:off x="3310" y="2266"/>
                <a:ext cx="109" cy="53"/>
              </a:xfrm>
              <a:prstGeom prst="line">
                <a:avLst/>
              </a:prstGeom>
              <a:noFill/>
              <a:ln w="28440" cap="flat">
                <a:solidFill>
                  <a:srgbClr val="F1F1F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9734" name="Line 38"/>
              <p:cNvSpPr>
                <a:spLocks noChangeShapeType="1"/>
              </p:cNvSpPr>
              <p:nvPr/>
            </p:nvSpPr>
            <p:spPr bwMode="auto">
              <a:xfrm>
                <a:off x="3290" y="2302"/>
                <a:ext cx="109" cy="32"/>
              </a:xfrm>
              <a:prstGeom prst="line">
                <a:avLst/>
              </a:prstGeom>
              <a:noFill/>
              <a:ln w="28440" cap="flat">
                <a:solidFill>
                  <a:srgbClr val="F1F1F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9735" name="Freeform 39"/>
              <p:cNvSpPr>
                <a:spLocks noChangeArrowheads="1"/>
              </p:cNvSpPr>
              <p:nvPr/>
            </p:nvSpPr>
            <p:spPr bwMode="auto">
              <a:xfrm>
                <a:off x="3290" y="2324"/>
                <a:ext cx="15" cy="31"/>
              </a:xfrm>
              <a:custGeom>
                <a:avLst/>
                <a:gdLst>
                  <a:gd name="G0" fmla="*/ 1 0 51712"/>
                  <a:gd name="G1" fmla="*/ G0 25 1"/>
                  <a:gd name="G2" fmla="*/ G1 1 25"/>
                  <a:gd name="G3" fmla="*/ 1 0 51712"/>
                  <a:gd name="G4" fmla="*/ G3 78 1"/>
                  <a:gd name="G5" fmla="*/ G4 1 78"/>
                  <a:gd name="G6" fmla="+- 225 0 0"/>
                  <a:gd name="G7" fmla="*/ G6 1 25"/>
                  <a:gd name="G8" fmla="+- 234 0 0"/>
                  <a:gd name="G9" fmla="*/ G8 1 78"/>
                  <a:gd name="G10" fmla="+- 375 0 0"/>
                  <a:gd name="G11" fmla="*/ G10 1 25"/>
                  <a:gd name="G12" fmla="+- 1248 0 0"/>
                  <a:gd name="G13" fmla="*/ G12 1 78"/>
                  <a:gd name="G14" fmla="+- 525 0 0"/>
                  <a:gd name="G15" fmla="*/ G14 1 25"/>
                  <a:gd name="G16" fmla="+- 2496 0 0"/>
                  <a:gd name="G17" fmla="*/ G16 1 78"/>
                  <a:gd name="G18" fmla="+- 575 0 0"/>
                  <a:gd name="G19" fmla="*/ G18 1 25"/>
                  <a:gd name="G20" fmla="+- 4212 0 0"/>
                  <a:gd name="G21" fmla="*/ G20 1 78"/>
                  <a:gd name="G22" fmla="+- 625 0 0"/>
                  <a:gd name="G23" fmla="*/ G22 1 25"/>
                  <a:gd name="G24" fmla="+- 6084 0 0"/>
                  <a:gd name="G25" fmla="*/ G24 1 78"/>
                  <a:gd name="G26" fmla="*/ 1 0 51712"/>
                  <a:gd name="G27" fmla="*/ 1 0 51712"/>
                  <a:gd name="G28" fmla="*/ 1 0 51712"/>
                  <a:gd name="G29" fmla="*/ 1 0 51712"/>
                  <a:gd name="G30" fmla="*/ 1 0 51712"/>
                  <a:gd name="G31" fmla="*/ 1 0 51712"/>
                  <a:gd name="G32" fmla="*/ 1 0 51712"/>
                  <a:gd name="G33" fmla="*/ G32 25 1"/>
                  <a:gd name="G34" fmla="*/ G33 1 25"/>
                  <a:gd name="G35" fmla="*/ 1 0 51712"/>
                  <a:gd name="G36" fmla="*/ G35 78 1"/>
                  <a:gd name="G37" fmla="*/ G36 1 78"/>
                  <a:gd name="G38" fmla="+- 625 0 0"/>
                  <a:gd name="G39" fmla="*/ G38 1 25"/>
                  <a:gd name="G40" fmla="+- 6084 0 0"/>
                  <a:gd name="G41" fmla="*/ G40 1 78"/>
                  <a:gd name="T0" fmla="*/ 0 w 25"/>
                  <a:gd name="T1" fmla="*/ 0 h 78"/>
                  <a:gd name="T2" fmla="*/ 9 w 25"/>
                  <a:gd name="T3" fmla="*/ 3 h 78"/>
                  <a:gd name="T4" fmla="*/ 15 w 25"/>
                  <a:gd name="T5" fmla="*/ 16 h 78"/>
                  <a:gd name="T6" fmla="*/ 21 w 25"/>
                  <a:gd name="T7" fmla="*/ 32 h 78"/>
                  <a:gd name="T8" fmla="*/ 23 w 25"/>
                  <a:gd name="T9" fmla="*/ 54 h 78"/>
                  <a:gd name="T10" fmla="*/ 25 w 25"/>
                  <a:gd name="T11" fmla="*/ 78 h 78"/>
                </a:gdLst>
                <a:ahLst/>
                <a:cxnLst>
                  <a:cxn ang="0">
                    <a:pos x="T0" y="T1"/>
                  </a:cxn>
                  <a:cxn ang="0">
                    <a:pos x="T2" y="T3"/>
                  </a:cxn>
                  <a:cxn ang="0">
                    <a:pos x="T4" y="T5"/>
                  </a:cxn>
                  <a:cxn ang="0">
                    <a:pos x="T6" y="T7"/>
                  </a:cxn>
                  <a:cxn ang="0">
                    <a:pos x="T8" y="T9"/>
                  </a:cxn>
                  <a:cxn ang="0">
                    <a:pos x="T10" y="T11"/>
                  </a:cxn>
                </a:cxnLst>
                <a:rect l="0" t="0" r="r" b="b"/>
                <a:pathLst>
                  <a:path w="25" h="78">
                    <a:moveTo>
                      <a:pt x="0" y="0"/>
                    </a:moveTo>
                    <a:lnTo>
                      <a:pt x="9" y="3"/>
                    </a:lnTo>
                    <a:lnTo>
                      <a:pt x="15" y="16"/>
                    </a:lnTo>
                    <a:lnTo>
                      <a:pt x="21" y="32"/>
                    </a:lnTo>
                    <a:lnTo>
                      <a:pt x="23" y="54"/>
                    </a:lnTo>
                    <a:lnTo>
                      <a:pt x="25" y="78"/>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36" name="Freeform 40"/>
              <p:cNvSpPr>
                <a:spLocks noChangeArrowheads="1"/>
              </p:cNvSpPr>
              <p:nvPr/>
            </p:nvSpPr>
            <p:spPr bwMode="auto">
              <a:xfrm>
                <a:off x="3263" y="2360"/>
                <a:ext cx="41" cy="17"/>
              </a:xfrm>
              <a:custGeom>
                <a:avLst/>
                <a:gdLst>
                  <a:gd name="G0" fmla="+- 3481 0 0"/>
                  <a:gd name="G1" fmla="*/ G0 1 59"/>
                  <a:gd name="G2" fmla="*/ 1 0 51712"/>
                  <a:gd name="G3" fmla="*/ G2 48 1"/>
                  <a:gd name="G4" fmla="*/ G3 1 48"/>
                  <a:gd name="G5" fmla="+- 3363 0 0"/>
                  <a:gd name="G6" fmla="*/ G5 1 59"/>
                  <a:gd name="G7" fmla="+- 768 0 0"/>
                  <a:gd name="G8" fmla="*/ G7 1 48"/>
                  <a:gd name="G9" fmla="+- 2773 0 0"/>
                  <a:gd name="G10" fmla="*/ G9 1 59"/>
                  <a:gd name="G11" fmla="+- 1440 0 0"/>
                  <a:gd name="G12" fmla="*/ G11 1 48"/>
                  <a:gd name="G13" fmla="+- 2006 0 0"/>
                  <a:gd name="G14" fmla="*/ G13 1 59"/>
                  <a:gd name="G15" fmla="+- 1920 0 0"/>
                  <a:gd name="G16" fmla="*/ G15 1 48"/>
                  <a:gd name="G17" fmla="+- 1062 0 0"/>
                  <a:gd name="G18" fmla="*/ G17 1 59"/>
                  <a:gd name="G19" fmla="+- 2208 0 0"/>
                  <a:gd name="G20" fmla="*/ G19 1 48"/>
                  <a:gd name="G21" fmla="*/ 1 0 51712"/>
                  <a:gd name="G22" fmla="*/ G21 59 1"/>
                  <a:gd name="G23" fmla="*/ G22 1 59"/>
                  <a:gd name="G24" fmla="+- 2304 0 0"/>
                  <a:gd name="G25" fmla="*/ G24 1 48"/>
                  <a:gd name="G26" fmla="*/ 1 0 51712"/>
                  <a:gd name="G27" fmla="*/ 1 0 51712"/>
                  <a:gd name="G28" fmla="*/ 1 0 51712"/>
                  <a:gd name="G29" fmla="*/ 1 0 51712"/>
                  <a:gd name="G30" fmla="*/ 1 0 51712"/>
                  <a:gd name="G31" fmla="*/ 1 0 51712"/>
                  <a:gd name="G32" fmla="*/ 1 0 51712"/>
                  <a:gd name="G33" fmla="*/ G32 59 1"/>
                  <a:gd name="G34" fmla="*/ G33 1 59"/>
                  <a:gd name="G35" fmla="*/ 1 0 51712"/>
                  <a:gd name="G36" fmla="*/ G35 48 1"/>
                  <a:gd name="G37" fmla="*/ G36 1 48"/>
                  <a:gd name="G38" fmla="+- 3481 0 0"/>
                  <a:gd name="G39" fmla="*/ G38 1 59"/>
                  <a:gd name="G40" fmla="+- 2304 0 0"/>
                  <a:gd name="G41" fmla="*/ G40 1 48"/>
                  <a:gd name="T0" fmla="*/ 59 w 59"/>
                  <a:gd name="T1" fmla="*/ 0 h 48"/>
                  <a:gd name="T2" fmla="*/ 57 w 59"/>
                  <a:gd name="T3" fmla="*/ 16 h 48"/>
                  <a:gd name="T4" fmla="*/ 47 w 59"/>
                  <a:gd name="T5" fmla="*/ 30 h 48"/>
                  <a:gd name="T6" fmla="*/ 34 w 59"/>
                  <a:gd name="T7" fmla="*/ 40 h 48"/>
                  <a:gd name="T8" fmla="*/ 18 w 59"/>
                  <a:gd name="T9" fmla="*/ 46 h 48"/>
                  <a:gd name="T10" fmla="*/ 0 w 59"/>
                  <a:gd name="T11" fmla="*/ 48 h 48"/>
                </a:gdLst>
                <a:ahLst/>
                <a:cxnLst>
                  <a:cxn ang="0">
                    <a:pos x="T0" y="T1"/>
                  </a:cxn>
                  <a:cxn ang="0">
                    <a:pos x="T2" y="T3"/>
                  </a:cxn>
                  <a:cxn ang="0">
                    <a:pos x="T4" y="T5"/>
                  </a:cxn>
                  <a:cxn ang="0">
                    <a:pos x="T6" y="T7"/>
                  </a:cxn>
                  <a:cxn ang="0">
                    <a:pos x="T8" y="T9"/>
                  </a:cxn>
                  <a:cxn ang="0">
                    <a:pos x="T10" y="T11"/>
                  </a:cxn>
                </a:cxnLst>
                <a:rect l="0" t="0" r="r" b="b"/>
                <a:pathLst>
                  <a:path w="59" h="48">
                    <a:moveTo>
                      <a:pt x="59" y="0"/>
                    </a:moveTo>
                    <a:lnTo>
                      <a:pt x="57" y="16"/>
                    </a:lnTo>
                    <a:lnTo>
                      <a:pt x="47" y="30"/>
                    </a:lnTo>
                    <a:lnTo>
                      <a:pt x="34" y="40"/>
                    </a:lnTo>
                    <a:lnTo>
                      <a:pt x="18" y="46"/>
                    </a:lnTo>
                    <a:lnTo>
                      <a:pt x="0" y="48"/>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37" name="Freeform 41"/>
              <p:cNvSpPr>
                <a:spLocks noChangeArrowheads="1"/>
              </p:cNvSpPr>
              <p:nvPr/>
            </p:nvSpPr>
            <p:spPr bwMode="auto">
              <a:xfrm>
                <a:off x="3215" y="2375"/>
                <a:ext cx="43" cy="10"/>
              </a:xfrm>
              <a:custGeom>
                <a:avLst/>
                <a:gdLst>
                  <a:gd name="G0" fmla="+- 3721 0 0"/>
                  <a:gd name="G1" fmla="*/ G0 1 61"/>
                  <a:gd name="G2" fmla="*/ 1 0 51712"/>
                  <a:gd name="G3" fmla="*/ G2 32 1"/>
                  <a:gd name="G4" fmla="*/ G3 1 32"/>
                  <a:gd name="G5" fmla="+- 3477 0 0"/>
                  <a:gd name="G6" fmla="*/ G5 1 61"/>
                  <a:gd name="G7" fmla="+- 352 0 0"/>
                  <a:gd name="G8" fmla="*/ G7 1 32"/>
                  <a:gd name="G9" fmla="+- 2989 0 0"/>
                  <a:gd name="G10" fmla="*/ G9 1 61"/>
                  <a:gd name="G11" fmla="+- 608 0 0"/>
                  <a:gd name="G12" fmla="*/ G11 1 32"/>
                  <a:gd name="G13" fmla="+- 2074 0 0"/>
                  <a:gd name="G14" fmla="*/ G13 1 61"/>
                  <a:gd name="G15" fmla="+- 864 0 0"/>
                  <a:gd name="G16" fmla="*/ G15 1 32"/>
                  <a:gd name="G17" fmla="+- 1098 0 0"/>
                  <a:gd name="G18" fmla="*/ G17 1 61"/>
                  <a:gd name="G19" fmla="+- 1024 0 0"/>
                  <a:gd name="G20" fmla="*/ G19 1 32"/>
                  <a:gd name="G21" fmla="*/ 1 0 51712"/>
                  <a:gd name="G22" fmla="*/ G21 61 1"/>
                  <a:gd name="G23" fmla="*/ G22 1 61"/>
                  <a:gd name="G24" fmla="+- 1024 0 0"/>
                  <a:gd name="G25" fmla="*/ G24 1 32"/>
                  <a:gd name="G26" fmla="*/ 1 0 51712"/>
                  <a:gd name="G27" fmla="*/ 1 0 51712"/>
                  <a:gd name="G28" fmla="*/ 1 0 51712"/>
                  <a:gd name="G29" fmla="*/ 1 0 51712"/>
                  <a:gd name="G30" fmla="*/ 1 0 51712"/>
                  <a:gd name="G31" fmla="*/ 1 0 51712"/>
                  <a:gd name="G32" fmla="*/ 1 0 51712"/>
                  <a:gd name="G33" fmla="*/ G32 61 1"/>
                  <a:gd name="G34" fmla="*/ G33 1 61"/>
                  <a:gd name="G35" fmla="*/ 1 0 51712"/>
                  <a:gd name="G36" fmla="*/ G35 32 1"/>
                  <a:gd name="G37" fmla="*/ G36 1 32"/>
                  <a:gd name="G38" fmla="+- 3721 0 0"/>
                  <a:gd name="G39" fmla="*/ G38 1 61"/>
                  <a:gd name="G40" fmla="+- 1024 0 0"/>
                  <a:gd name="G41" fmla="*/ G40 1 32"/>
                  <a:gd name="T0" fmla="*/ 61 w 61"/>
                  <a:gd name="T1" fmla="*/ 0 h 32"/>
                  <a:gd name="T2" fmla="*/ 57 w 61"/>
                  <a:gd name="T3" fmla="*/ 11 h 32"/>
                  <a:gd name="T4" fmla="*/ 49 w 61"/>
                  <a:gd name="T5" fmla="*/ 19 h 32"/>
                  <a:gd name="T6" fmla="*/ 34 w 61"/>
                  <a:gd name="T7" fmla="*/ 27 h 32"/>
                  <a:gd name="T8" fmla="*/ 18 w 61"/>
                  <a:gd name="T9" fmla="*/ 32 h 32"/>
                  <a:gd name="T10" fmla="*/ 0 w 61"/>
                  <a:gd name="T11" fmla="*/ 32 h 32"/>
                </a:gdLst>
                <a:ahLst/>
                <a:cxnLst>
                  <a:cxn ang="0">
                    <a:pos x="T0" y="T1"/>
                  </a:cxn>
                  <a:cxn ang="0">
                    <a:pos x="T2" y="T3"/>
                  </a:cxn>
                  <a:cxn ang="0">
                    <a:pos x="T4" y="T5"/>
                  </a:cxn>
                  <a:cxn ang="0">
                    <a:pos x="T6" y="T7"/>
                  </a:cxn>
                  <a:cxn ang="0">
                    <a:pos x="T8" y="T9"/>
                  </a:cxn>
                  <a:cxn ang="0">
                    <a:pos x="T10" y="T11"/>
                  </a:cxn>
                </a:cxnLst>
                <a:rect l="0" t="0" r="r" b="b"/>
                <a:pathLst>
                  <a:path w="61" h="32">
                    <a:moveTo>
                      <a:pt x="61" y="0"/>
                    </a:moveTo>
                    <a:lnTo>
                      <a:pt x="57" y="11"/>
                    </a:lnTo>
                    <a:lnTo>
                      <a:pt x="49" y="19"/>
                    </a:lnTo>
                    <a:lnTo>
                      <a:pt x="34" y="27"/>
                    </a:lnTo>
                    <a:lnTo>
                      <a:pt x="18" y="32"/>
                    </a:lnTo>
                    <a:lnTo>
                      <a:pt x="0" y="32"/>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38" name="Freeform 42"/>
              <p:cNvSpPr>
                <a:spLocks noChangeArrowheads="1"/>
              </p:cNvSpPr>
              <p:nvPr/>
            </p:nvSpPr>
            <p:spPr bwMode="auto">
              <a:xfrm>
                <a:off x="3139" y="2339"/>
                <a:ext cx="71" cy="45"/>
              </a:xfrm>
              <a:custGeom>
                <a:avLst/>
                <a:gdLst>
                  <a:gd name="G0" fmla="*/ 1 0 51712"/>
                  <a:gd name="G1" fmla="*/ G0 96 1"/>
                  <a:gd name="G2" fmla="*/ G1 1 96"/>
                  <a:gd name="G3" fmla="*/ 1 0 51712"/>
                  <a:gd name="G4" fmla="*/ G3 110 1"/>
                  <a:gd name="G5" fmla="*/ G4 1 110"/>
                  <a:gd name="G6" fmla="+- 192 0 0"/>
                  <a:gd name="G7" fmla="*/ G6 1 96"/>
                  <a:gd name="G8" fmla="+- 2970 0 0"/>
                  <a:gd name="G9" fmla="*/ G8 1 110"/>
                  <a:gd name="G10" fmla="+- 1152 0 0"/>
                  <a:gd name="G11" fmla="*/ G10 1 96"/>
                  <a:gd name="G12" fmla="+- 5940 0 0"/>
                  <a:gd name="G13" fmla="*/ G12 1 110"/>
                  <a:gd name="G14" fmla="+- 2688 0 0"/>
                  <a:gd name="G15" fmla="*/ G14 1 96"/>
                  <a:gd name="G16" fmla="+- 8580 0 0"/>
                  <a:gd name="G17" fmla="*/ G16 1 110"/>
                  <a:gd name="G18" fmla="+- 4512 0 0"/>
                  <a:gd name="G19" fmla="*/ G18 1 96"/>
                  <a:gd name="G20" fmla="+- 10670 0 0"/>
                  <a:gd name="G21" fmla="*/ G20 1 110"/>
                  <a:gd name="G22" fmla="+- 6816 0 0"/>
                  <a:gd name="G23" fmla="*/ G22 1 96"/>
                  <a:gd name="G24" fmla="+- 11880 0 0"/>
                  <a:gd name="G25" fmla="*/ G24 1 110"/>
                  <a:gd name="G26" fmla="+- 9216 0 0"/>
                  <a:gd name="G27" fmla="*/ G26 1 96"/>
                  <a:gd name="G28" fmla="+- 12100 0 0"/>
                  <a:gd name="G29" fmla="*/ G28 1 110"/>
                  <a:gd name="G30" fmla="*/ 1 0 51712"/>
                  <a:gd name="G31" fmla="*/ 1 0 51712"/>
                  <a:gd name="G32" fmla="*/ 1 0 51712"/>
                  <a:gd name="G33" fmla="*/ 1 0 51712"/>
                  <a:gd name="G34" fmla="*/ 1 0 51712"/>
                  <a:gd name="G35" fmla="*/ 1 0 51712"/>
                  <a:gd name="G36" fmla="*/ 1 0 51712"/>
                  <a:gd name="G37" fmla="*/ 1 0 51712"/>
                  <a:gd name="G38" fmla="*/ G37 96 1"/>
                  <a:gd name="G39" fmla="*/ G38 1 96"/>
                  <a:gd name="G40" fmla="*/ 1 0 51712"/>
                  <a:gd name="G41" fmla="*/ G40 110 1"/>
                  <a:gd name="G42" fmla="*/ G41 1 110"/>
                  <a:gd name="G43" fmla="+- 9216 0 0"/>
                  <a:gd name="G44" fmla="*/ G43 1 96"/>
                  <a:gd name="G45" fmla="+- 12100 0 0"/>
                  <a:gd name="G46" fmla="*/ G45 1 110"/>
                  <a:gd name="T0" fmla="*/ 0 w 96"/>
                  <a:gd name="T1" fmla="*/ 0 h 110"/>
                  <a:gd name="T2" fmla="*/ 2 w 96"/>
                  <a:gd name="T3" fmla="*/ 27 h 110"/>
                  <a:gd name="T4" fmla="*/ 12 w 96"/>
                  <a:gd name="T5" fmla="*/ 54 h 110"/>
                  <a:gd name="T6" fmla="*/ 28 w 96"/>
                  <a:gd name="T7" fmla="*/ 78 h 110"/>
                  <a:gd name="T8" fmla="*/ 47 w 96"/>
                  <a:gd name="T9" fmla="*/ 97 h 110"/>
                  <a:gd name="T10" fmla="*/ 71 w 96"/>
                  <a:gd name="T11" fmla="*/ 108 h 110"/>
                  <a:gd name="T12" fmla="*/ 96 w 96"/>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96" h="110">
                    <a:moveTo>
                      <a:pt x="0" y="0"/>
                    </a:moveTo>
                    <a:lnTo>
                      <a:pt x="2" y="27"/>
                    </a:lnTo>
                    <a:lnTo>
                      <a:pt x="12" y="54"/>
                    </a:lnTo>
                    <a:lnTo>
                      <a:pt x="28" y="78"/>
                    </a:lnTo>
                    <a:lnTo>
                      <a:pt x="47" y="97"/>
                    </a:lnTo>
                    <a:lnTo>
                      <a:pt x="71" y="108"/>
                    </a:lnTo>
                    <a:lnTo>
                      <a:pt x="96" y="11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39" name="Freeform 43"/>
              <p:cNvSpPr>
                <a:spLocks noChangeArrowheads="1"/>
              </p:cNvSpPr>
              <p:nvPr/>
            </p:nvSpPr>
            <p:spPr bwMode="auto">
              <a:xfrm>
                <a:off x="3139" y="2266"/>
                <a:ext cx="22" cy="67"/>
              </a:xfrm>
              <a:custGeom>
                <a:avLst/>
                <a:gdLst>
                  <a:gd name="G0" fmla="+- 1156 0 0"/>
                  <a:gd name="G1" fmla="*/ G0 1 34"/>
                  <a:gd name="G2" fmla="*/ 1 0 51712"/>
                  <a:gd name="G3" fmla="*/ G2 158 1"/>
                  <a:gd name="G4" fmla="*/ G3 1 158"/>
                  <a:gd name="G5" fmla="+- 952 0 0"/>
                  <a:gd name="G6" fmla="*/ G5 1 34"/>
                  <a:gd name="G7" fmla="+- 474 0 0"/>
                  <a:gd name="G8" fmla="*/ G7 1 158"/>
                  <a:gd name="G9" fmla="+- 680 0 0"/>
                  <a:gd name="G10" fmla="*/ G9 1 34"/>
                  <a:gd name="G11" fmla="+- 2528 0 0"/>
                  <a:gd name="G12" fmla="*/ G11 1 158"/>
                  <a:gd name="G13" fmla="+- 408 0 0"/>
                  <a:gd name="G14" fmla="*/ G13 1 34"/>
                  <a:gd name="G15" fmla="+- 5530 0 0"/>
                  <a:gd name="G16" fmla="*/ G15 1 158"/>
                  <a:gd name="G17" fmla="+- 272 0 0"/>
                  <a:gd name="G18" fmla="*/ G17 1 34"/>
                  <a:gd name="G19" fmla="+- 9322 0 0"/>
                  <a:gd name="G20" fmla="*/ G19 1 158"/>
                  <a:gd name="G21" fmla="+- 68 0 0"/>
                  <a:gd name="G22" fmla="*/ G21 1 34"/>
                  <a:gd name="G23" fmla="+- 14062 0 0"/>
                  <a:gd name="G24" fmla="*/ G23 1 158"/>
                  <a:gd name="G25" fmla="*/ 1 0 51712"/>
                  <a:gd name="G26" fmla="*/ G25 34 1"/>
                  <a:gd name="G27" fmla="*/ G26 1 34"/>
                  <a:gd name="G28" fmla="+- 19592 0 0"/>
                  <a:gd name="G29" fmla="*/ G28 1 158"/>
                  <a:gd name="G30" fmla="*/ 1 0 51712"/>
                  <a:gd name="G31" fmla="*/ G30 34 1"/>
                  <a:gd name="G32" fmla="*/ G31 1 34"/>
                  <a:gd name="G33" fmla="+- 24964 0 0"/>
                  <a:gd name="G34" fmla="*/ G33 1 158"/>
                  <a:gd name="G35" fmla="*/ 1 0 51712"/>
                  <a:gd name="G36" fmla="*/ 1 0 51712"/>
                  <a:gd name="G37" fmla="*/ 1 0 51712"/>
                  <a:gd name="G38" fmla="*/ 1 0 51712"/>
                  <a:gd name="G39" fmla="*/ 1 0 51712"/>
                  <a:gd name="G40" fmla="*/ 1 0 51712"/>
                  <a:gd name="G41" fmla="*/ 1 0 51712"/>
                  <a:gd name="G42" fmla="*/ 1 0 51712"/>
                  <a:gd name="G43" fmla="*/ 1 0 51712"/>
                  <a:gd name="G44" fmla="*/ G43 34 1"/>
                  <a:gd name="G45" fmla="*/ G44 1 34"/>
                  <a:gd name="G46" fmla="*/ 1 0 51712"/>
                  <a:gd name="G47" fmla="*/ G46 158 1"/>
                  <a:gd name="G48" fmla="*/ G47 1 158"/>
                  <a:gd name="G49" fmla="+- 1156 0 0"/>
                  <a:gd name="G50" fmla="*/ G49 1 34"/>
                  <a:gd name="G51" fmla="+- 24964 0 0"/>
                  <a:gd name="G52" fmla="*/ G51 1 158"/>
                  <a:gd name="T0" fmla="*/ 34 w 34"/>
                  <a:gd name="T1" fmla="*/ 0 h 158"/>
                  <a:gd name="T2" fmla="*/ 28 w 34"/>
                  <a:gd name="T3" fmla="*/ 3 h 158"/>
                  <a:gd name="T4" fmla="*/ 20 w 34"/>
                  <a:gd name="T5" fmla="*/ 16 h 158"/>
                  <a:gd name="T6" fmla="*/ 12 w 34"/>
                  <a:gd name="T7" fmla="*/ 35 h 158"/>
                  <a:gd name="T8" fmla="*/ 8 w 34"/>
                  <a:gd name="T9" fmla="*/ 59 h 158"/>
                  <a:gd name="T10" fmla="*/ 2 w 34"/>
                  <a:gd name="T11" fmla="*/ 89 h 158"/>
                  <a:gd name="T12" fmla="*/ 0 w 34"/>
                  <a:gd name="T13" fmla="*/ 124 h 158"/>
                  <a:gd name="T14" fmla="*/ 0 w 34"/>
                  <a:gd name="T15" fmla="*/ 158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58">
                    <a:moveTo>
                      <a:pt x="34" y="0"/>
                    </a:moveTo>
                    <a:lnTo>
                      <a:pt x="28" y="3"/>
                    </a:lnTo>
                    <a:lnTo>
                      <a:pt x="20" y="16"/>
                    </a:lnTo>
                    <a:lnTo>
                      <a:pt x="12" y="35"/>
                    </a:lnTo>
                    <a:lnTo>
                      <a:pt x="8" y="59"/>
                    </a:lnTo>
                    <a:lnTo>
                      <a:pt x="2" y="89"/>
                    </a:lnTo>
                    <a:lnTo>
                      <a:pt x="0" y="124"/>
                    </a:lnTo>
                    <a:lnTo>
                      <a:pt x="0" y="158"/>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40" name="Freeform 44"/>
              <p:cNvSpPr>
                <a:spLocks noChangeArrowheads="1"/>
              </p:cNvSpPr>
              <p:nvPr/>
            </p:nvSpPr>
            <p:spPr bwMode="auto">
              <a:xfrm>
                <a:off x="3149" y="2194"/>
                <a:ext cx="12" cy="67"/>
              </a:xfrm>
              <a:custGeom>
                <a:avLst/>
                <a:gdLst>
                  <a:gd name="G0" fmla="+- 484 0 0"/>
                  <a:gd name="G1" fmla="*/ G0 1 22"/>
                  <a:gd name="G2" fmla="+- 24964 0 0"/>
                  <a:gd name="G3" fmla="*/ G2 1 158"/>
                  <a:gd name="G4" fmla="+- 396 0 0"/>
                  <a:gd name="G5" fmla="*/ G4 1 22"/>
                  <a:gd name="G6" fmla="+- 24174 0 0"/>
                  <a:gd name="G7" fmla="*/ G6 1 158"/>
                  <a:gd name="G8" fmla="+- 264 0 0"/>
                  <a:gd name="G9" fmla="*/ G8 1 22"/>
                  <a:gd name="G10" fmla="+- 22436 0 0"/>
                  <a:gd name="G11" fmla="*/ G10 1 158"/>
                  <a:gd name="G12" fmla="+- 176 0 0"/>
                  <a:gd name="G13" fmla="*/ G12 1 22"/>
                  <a:gd name="G14" fmla="+- 19434 0 0"/>
                  <a:gd name="G15" fmla="*/ G14 1 158"/>
                  <a:gd name="G16" fmla="+- 88 0 0"/>
                  <a:gd name="G17" fmla="*/ G16 1 22"/>
                  <a:gd name="G18" fmla="+- 15326 0 0"/>
                  <a:gd name="G19" fmla="*/ G18 1 158"/>
                  <a:gd name="G20" fmla="+- 44 0 0"/>
                  <a:gd name="G21" fmla="*/ G20 1 22"/>
                  <a:gd name="G22" fmla="+- 10586 0 0"/>
                  <a:gd name="G23" fmla="*/ G22 1 158"/>
                  <a:gd name="G24" fmla="*/ 1 0 51712"/>
                  <a:gd name="G25" fmla="*/ G24 22 1"/>
                  <a:gd name="G26" fmla="*/ G25 1 22"/>
                  <a:gd name="G27" fmla="+- 5530 0 0"/>
                  <a:gd name="G28" fmla="*/ G27 1 158"/>
                  <a:gd name="G29" fmla="*/ 1 0 51712"/>
                  <a:gd name="G30" fmla="*/ G29 22 1"/>
                  <a:gd name="G31" fmla="*/ G30 1 22"/>
                  <a:gd name="G32" fmla="*/ 1 0 51712"/>
                  <a:gd name="G33" fmla="*/ G32 158 1"/>
                  <a:gd name="G34" fmla="*/ G33 1 158"/>
                  <a:gd name="G35" fmla="*/ 1 0 51712"/>
                  <a:gd name="G36" fmla="*/ 1 0 51712"/>
                  <a:gd name="G37" fmla="*/ 1 0 51712"/>
                  <a:gd name="G38" fmla="*/ 1 0 51712"/>
                  <a:gd name="G39" fmla="*/ 1 0 51712"/>
                  <a:gd name="G40" fmla="*/ 1 0 51712"/>
                  <a:gd name="G41" fmla="*/ 1 0 51712"/>
                  <a:gd name="G42" fmla="*/ 1 0 51712"/>
                  <a:gd name="G43" fmla="*/ 1 0 51712"/>
                  <a:gd name="G44" fmla="*/ G43 22 1"/>
                  <a:gd name="G45" fmla="*/ G44 1 22"/>
                  <a:gd name="G46" fmla="*/ 1 0 51712"/>
                  <a:gd name="G47" fmla="*/ G46 158 1"/>
                  <a:gd name="G48" fmla="*/ G47 1 158"/>
                  <a:gd name="G49" fmla="+- 484 0 0"/>
                  <a:gd name="G50" fmla="*/ G49 1 22"/>
                  <a:gd name="G51" fmla="+- 24964 0 0"/>
                  <a:gd name="G52" fmla="*/ G51 1 158"/>
                  <a:gd name="T0" fmla="*/ 22 w 22"/>
                  <a:gd name="T1" fmla="*/ 158 h 158"/>
                  <a:gd name="T2" fmla="*/ 18 w 22"/>
                  <a:gd name="T3" fmla="*/ 153 h 158"/>
                  <a:gd name="T4" fmla="*/ 12 w 22"/>
                  <a:gd name="T5" fmla="*/ 142 h 158"/>
                  <a:gd name="T6" fmla="*/ 8 w 22"/>
                  <a:gd name="T7" fmla="*/ 123 h 158"/>
                  <a:gd name="T8" fmla="*/ 4 w 22"/>
                  <a:gd name="T9" fmla="*/ 97 h 158"/>
                  <a:gd name="T10" fmla="*/ 2 w 22"/>
                  <a:gd name="T11" fmla="*/ 67 h 158"/>
                  <a:gd name="T12" fmla="*/ 0 w 22"/>
                  <a:gd name="T13" fmla="*/ 35 h 158"/>
                  <a:gd name="T14" fmla="*/ 0 w 22"/>
                  <a:gd name="T15" fmla="*/ 0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58">
                    <a:moveTo>
                      <a:pt x="22" y="158"/>
                    </a:moveTo>
                    <a:lnTo>
                      <a:pt x="18" y="153"/>
                    </a:lnTo>
                    <a:lnTo>
                      <a:pt x="12" y="142"/>
                    </a:lnTo>
                    <a:lnTo>
                      <a:pt x="8" y="123"/>
                    </a:lnTo>
                    <a:lnTo>
                      <a:pt x="4" y="97"/>
                    </a:lnTo>
                    <a:lnTo>
                      <a:pt x="2" y="67"/>
                    </a:lnTo>
                    <a:lnTo>
                      <a:pt x="0" y="35"/>
                    </a:lnTo>
                    <a:lnTo>
                      <a:pt x="0" y="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41" name="Freeform 45"/>
              <p:cNvSpPr>
                <a:spLocks noChangeArrowheads="1"/>
              </p:cNvSpPr>
              <p:nvPr/>
            </p:nvSpPr>
            <p:spPr bwMode="auto">
              <a:xfrm>
                <a:off x="3149" y="2158"/>
                <a:ext cx="136" cy="32"/>
              </a:xfrm>
              <a:custGeom>
                <a:avLst/>
                <a:gdLst>
                  <a:gd name="G0" fmla="+- 32041 0 0"/>
                  <a:gd name="G1" fmla="*/ G0 1 179"/>
                  <a:gd name="G2" fmla="*/ 1 0 51712"/>
                  <a:gd name="G3" fmla="*/ G2 80 1"/>
                  <a:gd name="G4" fmla="*/ G3 1 80"/>
                  <a:gd name="G5" fmla="+- 25955 0 0"/>
                  <a:gd name="G6" fmla="*/ G5 1 179"/>
                  <a:gd name="G7" fmla="+- 160 0 0"/>
                  <a:gd name="G8" fmla="*/ G7 1 80"/>
                  <a:gd name="G9" fmla="+- 19690 0 0"/>
                  <a:gd name="G10" fmla="*/ G9 1 179"/>
                  <a:gd name="G11" fmla="+- 400 0 0"/>
                  <a:gd name="G12" fmla="*/ G11 1 80"/>
                  <a:gd name="G13" fmla="+- 14320 0 0"/>
                  <a:gd name="G14" fmla="*/ G13 1 179"/>
                  <a:gd name="G15" fmla="+- 1040 0 0"/>
                  <a:gd name="G16" fmla="*/ G15 1 80"/>
                  <a:gd name="G17" fmla="+- 9487 0 0"/>
                  <a:gd name="G18" fmla="*/ G17 1 179"/>
                  <a:gd name="G19" fmla="+- 1920 0 0"/>
                  <a:gd name="G20" fmla="*/ G19 1 80"/>
                  <a:gd name="G21" fmla="+- 5549 0 0"/>
                  <a:gd name="G22" fmla="*/ G21 1 179"/>
                  <a:gd name="G23" fmla="+- 2800 0 0"/>
                  <a:gd name="G24" fmla="*/ G23 1 80"/>
                  <a:gd name="G25" fmla="+- 2148 0 0"/>
                  <a:gd name="G26" fmla="*/ G25 1 179"/>
                  <a:gd name="G27" fmla="+- 3840 0 0"/>
                  <a:gd name="G28" fmla="*/ G27 1 80"/>
                  <a:gd name="G29" fmla="+- 358 0 0"/>
                  <a:gd name="G30" fmla="*/ G29 1 179"/>
                  <a:gd name="G31" fmla="+- 5120 0 0"/>
                  <a:gd name="G32" fmla="*/ G31 1 80"/>
                  <a:gd name="G33" fmla="*/ 1 0 51712"/>
                  <a:gd name="G34" fmla="*/ G33 179 1"/>
                  <a:gd name="G35" fmla="*/ G34 1 179"/>
                  <a:gd name="G36" fmla="+- 6400 0 0"/>
                  <a:gd name="G37" fmla="*/ G36 1 80"/>
                  <a:gd name="G38" fmla="*/ 1 0 51712"/>
                  <a:gd name="G39" fmla="*/ 1 0 51712"/>
                  <a:gd name="G40" fmla="*/ 1 0 51712"/>
                  <a:gd name="G41" fmla="*/ 1 0 51712"/>
                  <a:gd name="G42" fmla="*/ 1 0 51712"/>
                  <a:gd name="G43" fmla="*/ 1 0 51712"/>
                  <a:gd name="G44" fmla="*/ 1 0 51712"/>
                  <a:gd name="G45" fmla="*/ 1 0 51712"/>
                  <a:gd name="G46" fmla="*/ 1 0 51712"/>
                  <a:gd name="G47" fmla="*/ 1 0 51712"/>
                  <a:gd name="G48" fmla="*/ G47 179 1"/>
                  <a:gd name="G49" fmla="*/ G48 1 179"/>
                  <a:gd name="G50" fmla="*/ 1 0 51712"/>
                  <a:gd name="G51" fmla="*/ G50 80 1"/>
                  <a:gd name="G52" fmla="*/ G51 1 80"/>
                  <a:gd name="G53" fmla="+- 32041 0 0"/>
                  <a:gd name="G54" fmla="*/ G53 1 179"/>
                  <a:gd name="G55" fmla="+- 6400 0 0"/>
                  <a:gd name="G56" fmla="*/ G55 1 80"/>
                  <a:gd name="T0" fmla="*/ 179 w 179"/>
                  <a:gd name="T1" fmla="*/ 0 h 80"/>
                  <a:gd name="T2" fmla="*/ 145 w 179"/>
                  <a:gd name="T3" fmla="*/ 2 h 80"/>
                  <a:gd name="T4" fmla="*/ 110 w 179"/>
                  <a:gd name="T5" fmla="*/ 5 h 80"/>
                  <a:gd name="T6" fmla="*/ 80 w 179"/>
                  <a:gd name="T7" fmla="*/ 13 h 80"/>
                  <a:gd name="T8" fmla="*/ 53 w 179"/>
                  <a:gd name="T9" fmla="*/ 24 h 80"/>
                  <a:gd name="T10" fmla="*/ 31 w 179"/>
                  <a:gd name="T11" fmla="*/ 35 h 80"/>
                  <a:gd name="T12" fmla="*/ 12 w 179"/>
                  <a:gd name="T13" fmla="*/ 48 h 80"/>
                  <a:gd name="T14" fmla="*/ 2 w 179"/>
                  <a:gd name="T15" fmla="*/ 64 h 80"/>
                  <a:gd name="T16" fmla="*/ 0 w 179"/>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80">
                    <a:moveTo>
                      <a:pt x="179" y="0"/>
                    </a:moveTo>
                    <a:lnTo>
                      <a:pt x="145" y="2"/>
                    </a:lnTo>
                    <a:lnTo>
                      <a:pt x="110" y="5"/>
                    </a:lnTo>
                    <a:lnTo>
                      <a:pt x="80" y="13"/>
                    </a:lnTo>
                    <a:lnTo>
                      <a:pt x="53" y="24"/>
                    </a:lnTo>
                    <a:lnTo>
                      <a:pt x="31" y="35"/>
                    </a:lnTo>
                    <a:lnTo>
                      <a:pt x="12" y="48"/>
                    </a:lnTo>
                    <a:lnTo>
                      <a:pt x="2" y="64"/>
                    </a:lnTo>
                    <a:lnTo>
                      <a:pt x="0" y="8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42" name="Freeform 46"/>
              <p:cNvSpPr>
                <a:spLocks noChangeArrowheads="1"/>
              </p:cNvSpPr>
              <p:nvPr/>
            </p:nvSpPr>
            <p:spPr bwMode="auto">
              <a:xfrm>
                <a:off x="3385" y="2172"/>
                <a:ext cx="33" cy="53"/>
              </a:xfrm>
              <a:custGeom>
                <a:avLst/>
                <a:gdLst>
                  <a:gd name="G0" fmla="*/ 1 0 51712"/>
                  <a:gd name="G1" fmla="*/ G0 49 1"/>
                  <a:gd name="G2" fmla="*/ G1 1 49"/>
                  <a:gd name="G3" fmla="+- 15876 0 0"/>
                  <a:gd name="G4" fmla="*/ G3 1 126"/>
                  <a:gd name="G5" fmla="+- 588 0 0"/>
                  <a:gd name="G6" fmla="*/ G5 1 49"/>
                  <a:gd name="G7" fmla="+- 15498 0 0"/>
                  <a:gd name="G8" fmla="*/ G7 1 126"/>
                  <a:gd name="G9" fmla="+- 1176 0 0"/>
                  <a:gd name="G10" fmla="*/ G9 1 49"/>
                  <a:gd name="G11" fmla="+- 13860 0 0"/>
                  <a:gd name="G12" fmla="*/ G11 1 126"/>
                  <a:gd name="G13" fmla="+- 1715 0 0"/>
                  <a:gd name="G14" fmla="*/ G13 1 49"/>
                  <a:gd name="G15" fmla="+- 11088 0 0"/>
                  <a:gd name="G16" fmla="*/ G15 1 126"/>
                  <a:gd name="G17" fmla="+- 2107 0 0"/>
                  <a:gd name="G18" fmla="*/ G17 1 49"/>
                  <a:gd name="G19" fmla="+- 8064 0 0"/>
                  <a:gd name="G20" fmla="*/ G19 1 126"/>
                  <a:gd name="G21" fmla="+- 2303 0 0"/>
                  <a:gd name="G22" fmla="*/ G21 1 49"/>
                  <a:gd name="G23" fmla="+- 4032 0 0"/>
                  <a:gd name="G24" fmla="*/ G23 1 126"/>
                  <a:gd name="G25" fmla="+- 2401 0 0"/>
                  <a:gd name="G26" fmla="*/ G25 1 49"/>
                  <a:gd name="G27" fmla="*/ 1 0 51712"/>
                  <a:gd name="G28" fmla="*/ G27 126 1"/>
                  <a:gd name="G29" fmla="*/ G28 1 126"/>
                  <a:gd name="G30" fmla="*/ 1 0 51712"/>
                  <a:gd name="G31" fmla="*/ 1 0 51712"/>
                  <a:gd name="G32" fmla="*/ 1 0 51712"/>
                  <a:gd name="G33" fmla="*/ 1 0 51712"/>
                  <a:gd name="G34" fmla="*/ 1 0 51712"/>
                  <a:gd name="G35" fmla="*/ 1 0 51712"/>
                  <a:gd name="G36" fmla="*/ 1 0 51712"/>
                  <a:gd name="G37" fmla="*/ 1 0 51712"/>
                  <a:gd name="G38" fmla="*/ G37 49 1"/>
                  <a:gd name="G39" fmla="*/ G38 1 49"/>
                  <a:gd name="G40" fmla="*/ 1 0 51712"/>
                  <a:gd name="G41" fmla="*/ G40 126 1"/>
                  <a:gd name="G42" fmla="*/ G41 1 126"/>
                  <a:gd name="G43" fmla="+- 2401 0 0"/>
                  <a:gd name="G44" fmla="*/ G43 1 49"/>
                  <a:gd name="G45" fmla="+- 15876 0 0"/>
                  <a:gd name="G46" fmla="*/ G45 1 126"/>
                  <a:gd name="T0" fmla="*/ 0 w 49"/>
                  <a:gd name="T1" fmla="*/ 126 h 126"/>
                  <a:gd name="T2" fmla="*/ 12 w 49"/>
                  <a:gd name="T3" fmla="*/ 123 h 126"/>
                  <a:gd name="T4" fmla="*/ 24 w 49"/>
                  <a:gd name="T5" fmla="*/ 110 h 126"/>
                  <a:gd name="T6" fmla="*/ 35 w 49"/>
                  <a:gd name="T7" fmla="*/ 88 h 126"/>
                  <a:gd name="T8" fmla="*/ 43 w 49"/>
                  <a:gd name="T9" fmla="*/ 64 h 126"/>
                  <a:gd name="T10" fmla="*/ 47 w 49"/>
                  <a:gd name="T11" fmla="*/ 32 h 126"/>
                  <a:gd name="T12" fmla="*/ 49 w 49"/>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49" h="126">
                    <a:moveTo>
                      <a:pt x="0" y="126"/>
                    </a:moveTo>
                    <a:lnTo>
                      <a:pt x="12" y="123"/>
                    </a:lnTo>
                    <a:lnTo>
                      <a:pt x="24" y="110"/>
                    </a:lnTo>
                    <a:lnTo>
                      <a:pt x="35" y="88"/>
                    </a:lnTo>
                    <a:lnTo>
                      <a:pt x="43" y="64"/>
                    </a:lnTo>
                    <a:lnTo>
                      <a:pt x="47" y="32"/>
                    </a:lnTo>
                    <a:lnTo>
                      <a:pt x="49" y="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43" name="Freeform 47"/>
              <p:cNvSpPr>
                <a:spLocks noChangeArrowheads="1"/>
              </p:cNvSpPr>
              <p:nvPr/>
            </p:nvSpPr>
            <p:spPr bwMode="auto">
              <a:xfrm>
                <a:off x="3358" y="2122"/>
                <a:ext cx="61" cy="45"/>
              </a:xfrm>
              <a:custGeom>
                <a:avLst/>
                <a:gdLst>
                  <a:gd name="G0" fmla="+- 7056 0 0"/>
                  <a:gd name="G1" fmla="*/ G0 1 84"/>
                  <a:gd name="G2" fmla="+- 12100 0 0"/>
                  <a:gd name="G3" fmla="*/ G2 1 110"/>
                  <a:gd name="G4" fmla="+- 6720 0 0"/>
                  <a:gd name="G5" fmla="*/ G4 1 84"/>
                  <a:gd name="G6" fmla="+- 8800 0 0"/>
                  <a:gd name="G7" fmla="*/ G6 1 110"/>
                  <a:gd name="G8" fmla="+- 6048 0 0"/>
                  <a:gd name="G9" fmla="*/ G8 1 84"/>
                  <a:gd name="G10" fmla="+- 5940 0 0"/>
                  <a:gd name="G11" fmla="*/ G10 1 110"/>
                  <a:gd name="G12" fmla="+- 4956 0 0"/>
                  <a:gd name="G13" fmla="*/ G12 1 84"/>
                  <a:gd name="G14" fmla="+- 3520 0 0"/>
                  <a:gd name="G15" fmla="*/ G14 1 110"/>
                  <a:gd name="G16" fmla="+- 3444 0 0"/>
                  <a:gd name="G17" fmla="*/ G16 1 84"/>
                  <a:gd name="G18" fmla="+- 1430 0 0"/>
                  <a:gd name="G19" fmla="*/ G18 1 110"/>
                  <a:gd name="G20" fmla="+- 1764 0 0"/>
                  <a:gd name="G21" fmla="*/ G20 1 84"/>
                  <a:gd name="G22" fmla="+- 330 0 0"/>
                  <a:gd name="G23" fmla="*/ G22 1 110"/>
                  <a:gd name="G24" fmla="*/ 1 0 51712"/>
                  <a:gd name="G25" fmla="*/ G24 84 1"/>
                  <a:gd name="G26" fmla="*/ G25 1 84"/>
                  <a:gd name="G27" fmla="*/ 1 0 51712"/>
                  <a:gd name="G28" fmla="*/ G27 110 1"/>
                  <a:gd name="G29" fmla="*/ G28 1 110"/>
                  <a:gd name="G30" fmla="*/ 1 0 51712"/>
                  <a:gd name="G31" fmla="*/ 1 0 51712"/>
                  <a:gd name="G32" fmla="*/ 1 0 51712"/>
                  <a:gd name="G33" fmla="*/ 1 0 51712"/>
                  <a:gd name="G34" fmla="*/ 1 0 51712"/>
                  <a:gd name="G35" fmla="*/ 1 0 51712"/>
                  <a:gd name="G36" fmla="*/ 1 0 51712"/>
                  <a:gd name="G37" fmla="*/ 1 0 51712"/>
                  <a:gd name="G38" fmla="*/ G37 84 1"/>
                  <a:gd name="G39" fmla="*/ G38 1 84"/>
                  <a:gd name="G40" fmla="*/ 1 0 51712"/>
                  <a:gd name="G41" fmla="*/ G40 110 1"/>
                  <a:gd name="G42" fmla="*/ G41 1 110"/>
                  <a:gd name="G43" fmla="+- 7056 0 0"/>
                  <a:gd name="G44" fmla="*/ G43 1 84"/>
                  <a:gd name="G45" fmla="+- 12100 0 0"/>
                  <a:gd name="G46" fmla="*/ G45 1 110"/>
                  <a:gd name="T0" fmla="*/ 84 w 84"/>
                  <a:gd name="T1" fmla="*/ 110 h 110"/>
                  <a:gd name="T2" fmla="*/ 80 w 84"/>
                  <a:gd name="T3" fmla="*/ 80 h 110"/>
                  <a:gd name="T4" fmla="*/ 72 w 84"/>
                  <a:gd name="T5" fmla="*/ 54 h 110"/>
                  <a:gd name="T6" fmla="*/ 59 w 84"/>
                  <a:gd name="T7" fmla="*/ 32 h 110"/>
                  <a:gd name="T8" fmla="*/ 41 w 84"/>
                  <a:gd name="T9" fmla="*/ 13 h 110"/>
                  <a:gd name="T10" fmla="*/ 21 w 84"/>
                  <a:gd name="T11" fmla="*/ 3 h 110"/>
                  <a:gd name="T12" fmla="*/ 0 w 84"/>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84" h="110">
                    <a:moveTo>
                      <a:pt x="84" y="110"/>
                    </a:moveTo>
                    <a:lnTo>
                      <a:pt x="80" y="80"/>
                    </a:lnTo>
                    <a:lnTo>
                      <a:pt x="72" y="54"/>
                    </a:lnTo>
                    <a:lnTo>
                      <a:pt x="59" y="32"/>
                    </a:lnTo>
                    <a:lnTo>
                      <a:pt x="41" y="13"/>
                    </a:lnTo>
                    <a:lnTo>
                      <a:pt x="21" y="3"/>
                    </a:lnTo>
                    <a:lnTo>
                      <a:pt x="0" y="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44" name="Freeform 48"/>
              <p:cNvSpPr>
                <a:spLocks noChangeArrowheads="1"/>
              </p:cNvSpPr>
              <p:nvPr/>
            </p:nvSpPr>
            <p:spPr bwMode="auto">
              <a:xfrm>
                <a:off x="3263" y="2100"/>
                <a:ext cx="89" cy="17"/>
              </a:xfrm>
              <a:custGeom>
                <a:avLst/>
                <a:gdLst>
                  <a:gd name="G0" fmla="+- 14400 0 0"/>
                  <a:gd name="G1" fmla="*/ G0 1 120"/>
                  <a:gd name="G2" fmla="+- 2304 0 0"/>
                  <a:gd name="G3" fmla="*/ G2 1 48"/>
                  <a:gd name="G4" fmla="+- 13920 0 0"/>
                  <a:gd name="G5" fmla="*/ G4 1 120"/>
                  <a:gd name="G6" fmla="+- 1776 0 0"/>
                  <a:gd name="G7" fmla="*/ G6 1 48"/>
                  <a:gd name="G8" fmla="+- 12960 0 0"/>
                  <a:gd name="G9" fmla="*/ G8 1 120"/>
                  <a:gd name="G10" fmla="+- 1248 0 0"/>
                  <a:gd name="G11" fmla="*/ G10 1 48"/>
                  <a:gd name="G12" fmla="+- 11280 0 0"/>
                  <a:gd name="G13" fmla="*/ G12 1 120"/>
                  <a:gd name="G14" fmla="+- 864 0 0"/>
                  <a:gd name="G15" fmla="*/ G14 1 48"/>
                  <a:gd name="G16" fmla="+- 8760 0 0"/>
                  <a:gd name="G17" fmla="*/ G16 1 120"/>
                  <a:gd name="G18" fmla="+- 480 0 0"/>
                  <a:gd name="G19" fmla="*/ G18 1 48"/>
                  <a:gd name="G20" fmla="+- 6120 0 0"/>
                  <a:gd name="G21" fmla="*/ G20 1 120"/>
                  <a:gd name="G22" fmla="+- 240 0 0"/>
                  <a:gd name="G23" fmla="*/ G22 1 48"/>
                  <a:gd name="G24" fmla="+- 3120 0 0"/>
                  <a:gd name="G25" fmla="*/ G24 1 120"/>
                  <a:gd name="G26" fmla="*/ 1 0 51712"/>
                  <a:gd name="G27" fmla="*/ G26 48 1"/>
                  <a:gd name="G28" fmla="*/ G27 1 48"/>
                  <a:gd name="G29" fmla="*/ 1 0 51712"/>
                  <a:gd name="G30" fmla="*/ G29 120 1"/>
                  <a:gd name="G31" fmla="*/ G30 1 120"/>
                  <a:gd name="G32" fmla="*/ 1 0 51712"/>
                  <a:gd name="G33" fmla="*/ G32 48 1"/>
                  <a:gd name="G34" fmla="*/ G33 1 48"/>
                  <a:gd name="G35" fmla="*/ 1 0 51712"/>
                  <a:gd name="G36" fmla="*/ 1 0 51712"/>
                  <a:gd name="G37" fmla="*/ 1 0 51712"/>
                  <a:gd name="G38" fmla="*/ 1 0 51712"/>
                  <a:gd name="G39" fmla="*/ 1 0 51712"/>
                  <a:gd name="G40" fmla="*/ 1 0 51712"/>
                  <a:gd name="G41" fmla="*/ 1 0 51712"/>
                  <a:gd name="G42" fmla="*/ 1 0 51712"/>
                  <a:gd name="G43" fmla="*/ 1 0 51712"/>
                  <a:gd name="G44" fmla="*/ G43 120 1"/>
                  <a:gd name="G45" fmla="*/ G44 1 120"/>
                  <a:gd name="G46" fmla="*/ 1 0 51712"/>
                  <a:gd name="G47" fmla="*/ G46 48 1"/>
                  <a:gd name="G48" fmla="*/ G47 1 48"/>
                  <a:gd name="G49" fmla="+- 14400 0 0"/>
                  <a:gd name="G50" fmla="*/ G49 1 120"/>
                  <a:gd name="G51" fmla="+- 2304 0 0"/>
                  <a:gd name="G52" fmla="*/ G51 1 48"/>
                  <a:gd name="T0" fmla="*/ 120 w 120"/>
                  <a:gd name="T1" fmla="*/ 48 h 48"/>
                  <a:gd name="T2" fmla="*/ 116 w 120"/>
                  <a:gd name="T3" fmla="*/ 37 h 48"/>
                  <a:gd name="T4" fmla="*/ 108 w 120"/>
                  <a:gd name="T5" fmla="*/ 26 h 48"/>
                  <a:gd name="T6" fmla="*/ 94 w 120"/>
                  <a:gd name="T7" fmla="*/ 18 h 48"/>
                  <a:gd name="T8" fmla="*/ 73 w 120"/>
                  <a:gd name="T9" fmla="*/ 10 h 48"/>
                  <a:gd name="T10" fmla="*/ 51 w 120"/>
                  <a:gd name="T11" fmla="*/ 5 h 48"/>
                  <a:gd name="T12" fmla="*/ 26 w 120"/>
                  <a:gd name="T13" fmla="*/ 0 h 48"/>
                  <a:gd name="T14" fmla="*/ 0 w 120"/>
                  <a:gd name="T15" fmla="*/ 0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48">
                    <a:moveTo>
                      <a:pt x="120" y="48"/>
                    </a:moveTo>
                    <a:lnTo>
                      <a:pt x="116" y="37"/>
                    </a:lnTo>
                    <a:lnTo>
                      <a:pt x="108" y="26"/>
                    </a:lnTo>
                    <a:lnTo>
                      <a:pt x="94" y="18"/>
                    </a:lnTo>
                    <a:lnTo>
                      <a:pt x="73" y="10"/>
                    </a:lnTo>
                    <a:lnTo>
                      <a:pt x="51" y="5"/>
                    </a:lnTo>
                    <a:lnTo>
                      <a:pt x="26" y="0"/>
                    </a:lnTo>
                    <a:lnTo>
                      <a:pt x="0" y="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45" name="Freeform 49"/>
              <p:cNvSpPr>
                <a:spLocks noChangeArrowheads="1"/>
              </p:cNvSpPr>
              <p:nvPr/>
            </p:nvSpPr>
            <p:spPr bwMode="auto">
              <a:xfrm>
                <a:off x="3215" y="2107"/>
                <a:ext cx="43" cy="45"/>
              </a:xfrm>
              <a:custGeom>
                <a:avLst/>
                <a:gdLst>
                  <a:gd name="G0" fmla="+- 3721 0 0"/>
                  <a:gd name="G1" fmla="*/ G0 1 61"/>
                  <a:gd name="G2" fmla="*/ 1 0 51712"/>
                  <a:gd name="G3" fmla="*/ G2 110 1"/>
                  <a:gd name="G4" fmla="*/ G3 1 110"/>
                  <a:gd name="G5" fmla="+- 2684 0 0"/>
                  <a:gd name="G6" fmla="*/ G5 1 61"/>
                  <a:gd name="G7" fmla="+- 220 0 0"/>
                  <a:gd name="G8" fmla="*/ G7 1 110"/>
                  <a:gd name="G9" fmla="+- 1830 0 0"/>
                  <a:gd name="G10" fmla="*/ G9 1 61"/>
                  <a:gd name="G11" fmla="+- 1430 0 0"/>
                  <a:gd name="G12" fmla="*/ G11 1 110"/>
                  <a:gd name="G13" fmla="+- 1098 0 0"/>
                  <a:gd name="G14" fmla="*/ G13 1 61"/>
                  <a:gd name="G15" fmla="+- 3520 0 0"/>
                  <a:gd name="G16" fmla="*/ G15 1 110"/>
                  <a:gd name="G17" fmla="+- 488 0 0"/>
                  <a:gd name="G18" fmla="*/ G17 1 61"/>
                  <a:gd name="G19" fmla="+- 5830 0 0"/>
                  <a:gd name="G20" fmla="*/ G19 1 110"/>
                  <a:gd name="G21" fmla="+- 122 0 0"/>
                  <a:gd name="G22" fmla="*/ G21 1 61"/>
                  <a:gd name="G23" fmla="+- 8800 0 0"/>
                  <a:gd name="G24" fmla="*/ G23 1 110"/>
                  <a:gd name="G25" fmla="*/ 1 0 51712"/>
                  <a:gd name="G26" fmla="*/ G25 61 1"/>
                  <a:gd name="G27" fmla="*/ G26 1 61"/>
                  <a:gd name="G28" fmla="+- 12100 0 0"/>
                  <a:gd name="G29" fmla="*/ G28 1 110"/>
                  <a:gd name="G30" fmla="*/ 1 0 51712"/>
                  <a:gd name="G31" fmla="*/ 1 0 51712"/>
                  <a:gd name="G32" fmla="*/ 1 0 51712"/>
                  <a:gd name="G33" fmla="*/ 1 0 51712"/>
                  <a:gd name="G34" fmla="*/ 1 0 51712"/>
                  <a:gd name="G35" fmla="*/ 1 0 51712"/>
                  <a:gd name="G36" fmla="*/ 1 0 51712"/>
                  <a:gd name="G37" fmla="*/ 1 0 51712"/>
                  <a:gd name="G38" fmla="*/ G37 61 1"/>
                  <a:gd name="G39" fmla="*/ G38 1 61"/>
                  <a:gd name="G40" fmla="*/ 1 0 51712"/>
                  <a:gd name="G41" fmla="*/ G40 110 1"/>
                  <a:gd name="G42" fmla="*/ G41 1 110"/>
                  <a:gd name="G43" fmla="+- 3721 0 0"/>
                  <a:gd name="G44" fmla="*/ G43 1 61"/>
                  <a:gd name="G45" fmla="+- 12100 0 0"/>
                  <a:gd name="G46" fmla="*/ G45 1 110"/>
                  <a:gd name="T0" fmla="*/ 61 w 61"/>
                  <a:gd name="T1" fmla="*/ 0 h 110"/>
                  <a:gd name="T2" fmla="*/ 44 w 61"/>
                  <a:gd name="T3" fmla="*/ 2 h 110"/>
                  <a:gd name="T4" fmla="*/ 30 w 61"/>
                  <a:gd name="T5" fmla="*/ 13 h 110"/>
                  <a:gd name="T6" fmla="*/ 18 w 61"/>
                  <a:gd name="T7" fmla="*/ 32 h 110"/>
                  <a:gd name="T8" fmla="*/ 8 w 61"/>
                  <a:gd name="T9" fmla="*/ 53 h 110"/>
                  <a:gd name="T10" fmla="*/ 2 w 61"/>
                  <a:gd name="T11" fmla="*/ 80 h 110"/>
                  <a:gd name="T12" fmla="*/ 0 w 61"/>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61" h="110">
                    <a:moveTo>
                      <a:pt x="61" y="0"/>
                    </a:moveTo>
                    <a:lnTo>
                      <a:pt x="44" y="2"/>
                    </a:lnTo>
                    <a:lnTo>
                      <a:pt x="30" y="13"/>
                    </a:lnTo>
                    <a:lnTo>
                      <a:pt x="18" y="32"/>
                    </a:lnTo>
                    <a:lnTo>
                      <a:pt x="8" y="53"/>
                    </a:lnTo>
                    <a:lnTo>
                      <a:pt x="2" y="80"/>
                    </a:lnTo>
                    <a:lnTo>
                      <a:pt x="0" y="11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grpSp>
          <p:nvGrpSpPr>
            <p:cNvPr id="29746" name="Group 50"/>
            <p:cNvGrpSpPr>
              <a:grpSpLocks/>
            </p:cNvGrpSpPr>
            <p:nvPr/>
          </p:nvGrpSpPr>
          <p:grpSpPr bwMode="auto">
            <a:xfrm>
              <a:off x="4066" y="3077"/>
              <a:ext cx="309" cy="285"/>
              <a:chOff x="4066" y="3077"/>
              <a:chExt cx="309" cy="285"/>
            </a:xfrm>
          </p:grpSpPr>
          <p:sp>
            <p:nvSpPr>
              <p:cNvPr id="29747" name="Line 51"/>
              <p:cNvSpPr>
                <a:spLocks noChangeShapeType="1"/>
              </p:cNvSpPr>
              <p:nvPr/>
            </p:nvSpPr>
            <p:spPr bwMode="auto">
              <a:xfrm>
                <a:off x="4285" y="3206"/>
                <a:ext cx="90" cy="67"/>
              </a:xfrm>
              <a:prstGeom prst="line">
                <a:avLst/>
              </a:prstGeom>
              <a:noFill/>
              <a:ln w="28440" cap="flat">
                <a:solidFill>
                  <a:srgbClr val="F1F1F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9748" name="Line 52"/>
              <p:cNvSpPr>
                <a:spLocks noChangeShapeType="1"/>
              </p:cNvSpPr>
              <p:nvPr/>
            </p:nvSpPr>
            <p:spPr bwMode="auto">
              <a:xfrm>
                <a:off x="4237" y="3243"/>
                <a:ext cx="109" cy="53"/>
              </a:xfrm>
              <a:prstGeom prst="line">
                <a:avLst/>
              </a:prstGeom>
              <a:noFill/>
              <a:ln w="28440" cap="flat">
                <a:solidFill>
                  <a:srgbClr val="F1F1F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9749" name="Line 53"/>
              <p:cNvSpPr>
                <a:spLocks noChangeShapeType="1"/>
              </p:cNvSpPr>
              <p:nvPr/>
            </p:nvSpPr>
            <p:spPr bwMode="auto">
              <a:xfrm>
                <a:off x="4217" y="3279"/>
                <a:ext cx="109" cy="32"/>
              </a:xfrm>
              <a:prstGeom prst="line">
                <a:avLst/>
              </a:prstGeom>
              <a:noFill/>
              <a:ln w="28440" cap="flat">
                <a:solidFill>
                  <a:srgbClr val="F1F1F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9750" name="Freeform 54"/>
              <p:cNvSpPr>
                <a:spLocks noChangeArrowheads="1"/>
              </p:cNvSpPr>
              <p:nvPr/>
            </p:nvSpPr>
            <p:spPr bwMode="auto">
              <a:xfrm>
                <a:off x="4217" y="3301"/>
                <a:ext cx="15" cy="31"/>
              </a:xfrm>
              <a:custGeom>
                <a:avLst/>
                <a:gdLst>
                  <a:gd name="G0" fmla="*/ 1 0 51712"/>
                  <a:gd name="G1" fmla="*/ G0 25 1"/>
                  <a:gd name="G2" fmla="*/ G1 1 25"/>
                  <a:gd name="G3" fmla="*/ 1 0 51712"/>
                  <a:gd name="G4" fmla="*/ G3 78 1"/>
                  <a:gd name="G5" fmla="*/ G4 1 78"/>
                  <a:gd name="G6" fmla="+- 225 0 0"/>
                  <a:gd name="G7" fmla="*/ G6 1 25"/>
                  <a:gd name="G8" fmla="+- 234 0 0"/>
                  <a:gd name="G9" fmla="*/ G8 1 78"/>
                  <a:gd name="G10" fmla="+- 375 0 0"/>
                  <a:gd name="G11" fmla="*/ G10 1 25"/>
                  <a:gd name="G12" fmla="+- 1248 0 0"/>
                  <a:gd name="G13" fmla="*/ G12 1 78"/>
                  <a:gd name="G14" fmla="+- 525 0 0"/>
                  <a:gd name="G15" fmla="*/ G14 1 25"/>
                  <a:gd name="G16" fmla="+- 2496 0 0"/>
                  <a:gd name="G17" fmla="*/ G16 1 78"/>
                  <a:gd name="G18" fmla="+- 575 0 0"/>
                  <a:gd name="G19" fmla="*/ G18 1 25"/>
                  <a:gd name="G20" fmla="+- 4212 0 0"/>
                  <a:gd name="G21" fmla="*/ G20 1 78"/>
                  <a:gd name="G22" fmla="+- 625 0 0"/>
                  <a:gd name="G23" fmla="*/ G22 1 25"/>
                  <a:gd name="G24" fmla="+- 6084 0 0"/>
                  <a:gd name="G25" fmla="*/ G24 1 78"/>
                  <a:gd name="G26" fmla="*/ 1 0 51712"/>
                  <a:gd name="G27" fmla="*/ 1 0 51712"/>
                  <a:gd name="G28" fmla="*/ 1 0 51712"/>
                  <a:gd name="G29" fmla="*/ 1 0 51712"/>
                  <a:gd name="G30" fmla="*/ 1 0 51712"/>
                  <a:gd name="G31" fmla="*/ 1 0 51712"/>
                  <a:gd name="G32" fmla="*/ 1 0 51712"/>
                  <a:gd name="G33" fmla="*/ G32 25 1"/>
                  <a:gd name="G34" fmla="*/ G33 1 25"/>
                  <a:gd name="G35" fmla="*/ 1 0 51712"/>
                  <a:gd name="G36" fmla="*/ G35 78 1"/>
                  <a:gd name="G37" fmla="*/ G36 1 78"/>
                  <a:gd name="G38" fmla="+- 625 0 0"/>
                  <a:gd name="G39" fmla="*/ G38 1 25"/>
                  <a:gd name="G40" fmla="+- 6084 0 0"/>
                  <a:gd name="G41" fmla="*/ G40 1 78"/>
                  <a:gd name="T0" fmla="*/ 0 w 25"/>
                  <a:gd name="T1" fmla="*/ 0 h 78"/>
                  <a:gd name="T2" fmla="*/ 9 w 25"/>
                  <a:gd name="T3" fmla="*/ 3 h 78"/>
                  <a:gd name="T4" fmla="*/ 15 w 25"/>
                  <a:gd name="T5" fmla="*/ 16 h 78"/>
                  <a:gd name="T6" fmla="*/ 21 w 25"/>
                  <a:gd name="T7" fmla="*/ 32 h 78"/>
                  <a:gd name="T8" fmla="*/ 23 w 25"/>
                  <a:gd name="T9" fmla="*/ 54 h 78"/>
                  <a:gd name="T10" fmla="*/ 25 w 25"/>
                  <a:gd name="T11" fmla="*/ 78 h 78"/>
                </a:gdLst>
                <a:ahLst/>
                <a:cxnLst>
                  <a:cxn ang="0">
                    <a:pos x="T0" y="T1"/>
                  </a:cxn>
                  <a:cxn ang="0">
                    <a:pos x="T2" y="T3"/>
                  </a:cxn>
                  <a:cxn ang="0">
                    <a:pos x="T4" y="T5"/>
                  </a:cxn>
                  <a:cxn ang="0">
                    <a:pos x="T6" y="T7"/>
                  </a:cxn>
                  <a:cxn ang="0">
                    <a:pos x="T8" y="T9"/>
                  </a:cxn>
                  <a:cxn ang="0">
                    <a:pos x="T10" y="T11"/>
                  </a:cxn>
                </a:cxnLst>
                <a:rect l="0" t="0" r="r" b="b"/>
                <a:pathLst>
                  <a:path w="25" h="78">
                    <a:moveTo>
                      <a:pt x="0" y="0"/>
                    </a:moveTo>
                    <a:lnTo>
                      <a:pt x="9" y="3"/>
                    </a:lnTo>
                    <a:lnTo>
                      <a:pt x="15" y="16"/>
                    </a:lnTo>
                    <a:lnTo>
                      <a:pt x="21" y="32"/>
                    </a:lnTo>
                    <a:lnTo>
                      <a:pt x="23" y="54"/>
                    </a:lnTo>
                    <a:lnTo>
                      <a:pt x="25" y="78"/>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51" name="Freeform 55"/>
              <p:cNvSpPr>
                <a:spLocks noChangeArrowheads="1"/>
              </p:cNvSpPr>
              <p:nvPr/>
            </p:nvSpPr>
            <p:spPr bwMode="auto">
              <a:xfrm>
                <a:off x="4190" y="3337"/>
                <a:ext cx="41" cy="17"/>
              </a:xfrm>
              <a:custGeom>
                <a:avLst/>
                <a:gdLst>
                  <a:gd name="G0" fmla="+- 3481 0 0"/>
                  <a:gd name="G1" fmla="*/ G0 1 59"/>
                  <a:gd name="G2" fmla="*/ 1 0 51712"/>
                  <a:gd name="G3" fmla="*/ G2 48 1"/>
                  <a:gd name="G4" fmla="*/ G3 1 48"/>
                  <a:gd name="G5" fmla="+- 3363 0 0"/>
                  <a:gd name="G6" fmla="*/ G5 1 59"/>
                  <a:gd name="G7" fmla="+- 768 0 0"/>
                  <a:gd name="G8" fmla="*/ G7 1 48"/>
                  <a:gd name="G9" fmla="+- 2773 0 0"/>
                  <a:gd name="G10" fmla="*/ G9 1 59"/>
                  <a:gd name="G11" fmla="+- 1440 0 0"/>
                  <a:gd name="G12" fmla="*/ G11 1 48"/>
                  <a:gd name="G13" fmla="+- 2006 0 0"/>
                  <a:gd name="G14" fmla="*/ G13 1 59"/>
                  <a:gd name="G15" fmla="+- 1920 0 0"/>
                  <a:gd name="G16" fmla="*/ G15 1 48"/>
                  <a:gd name="G17" fmla="+- 1062 0 0"/>
                  <a:gd name="G18" fmla="*/ G17 1 59"/>
                  <a:gd name="G19" fmla="+- 2208 0 0"/>
                  <a:gd name="G20" fmla="*/ G19 1 48"/>
                  <a:gd name="G21" fmla="*/ 1 0 51712"/>
                  <a:gd name="G22" fmla="*/ G21 59 1"/>
                  <a:gd name="G23" fmla="*/ G22 1 59"/>
                  <a:gd name="G24" fmla="+- 2304 0 0"/>
                  <a:gd name="G25" fmla="*/ G24 1 48"/>
                  <a:gd name="G26" fmla="*/ 1 0 51712"/>
                  <a:gd name="G27" fmla="*/ 1 0 51712"/>
                  <a:gd name="G28" fmla="*/ 1 0 51712"/>
                  <a:gd name="G29" fmla="*/ 1 0 51712"/>
                  <a:gd name="G30" fmla="*/ 1 0 51712"/>
                  <a:gd name="G31" fmla="*/ 1 0 51712"/>
                  <a:gd name="G32" fmla="*/ 1 0 51712"/>
                  <a:gd name="G33" fmla="*/ G32 59 1"/>
                  <a:gd name="G34" fmla="*/ G33 1 59"/>
                  <a:gd name="G35" fmla="*/ 1 0 51712"/>
                  <a:gd name="G36" fmla="*/ G35 48 1"/>
                  <a:gd name="G37" fmla="*/ G36 1 48"/>
                  <a:gd name="G38" fmla="+- 3481 0 0"/>
                  <a:gd name="G39" fmla="*/ G38 1 59"/>
                  <a:gd name="G40" fmla="+- 2304 0 0"/>
                  <a:gd name="G41" fmla="*/ G40 1 48"/>
                  <a:gd name="T0" fmla="*/ 59 w 59"/>
                  <a:gd name="T1" fmla="*/ 0 h 48"/>
                  <a:gd name="T2" fmla="*/ 57 w 59"/>
                  <a:gd name="T3" fmla="*/ 16 h 48"/>
                  <a:gd name="T4" fmla="*/ 47 w 59"/>
                  <a:gd name="T5" fmla="*/ 30 h 48"/>
                  <a:gd name="T6" fmla="*/ 34 w 59"/>
                  <a:gd name="T7" fmla="*/ 40 h 48"/>
                  <a:gd name="T8" fmla="*/ 18 w 59"/>
                  <a:gd name="T9" fmla="*/ 46 h 48"/>
                  <a:gd name="T10" fmla="*/ 0 w 59"/>
                  <a:gd name="T11" fmla="*/ 48 h 48"/>
                </a:gdLst>
                <a:ahLst/>
                <a:cxnLst>
                  <a:cxn ang="0">
                    <a:pos x="T0" y="T1"/>
                  </a:cxn>
                  <a:cxn ang="0">
                    <a:pos x="T2" y="T3"/>
                  </a:cxn>
                  <a:cxn ang="0">
                    <a:pos x="T4" y="T5"/>
                  </a:cxn>
                  <a:cxn ang="0">
                    <a:pos x="T6" y="T7"/>
                  </a:cxn>
                  <a:cxn ang="0">
                    <a:pos x="T8" y="T9"/>
                  </a:cxn>
                  <a:cxn ang="0">
                    <a:pos x="T10" y="T11"/>
                  </a:cxn>
                </a:cxnLst>
                <a:rect l="0" t="0" r="r" b="b"/>
                <a:pathLst>
                  <a:path w="59" h="48">
                    <a:moveTo>
                      <a:pt x="59" y="0"/>
                    </a:moveTo>
                    <a:lnTo>
                      <a:pt x="57" y="16"/>
                    </a:lnTo>
                    <a:lnTo>
                      <a:pt x="47" y="30"/>
                    </a:lnTo>
                    <a:lnTo>
                      <a:pt x="34" y="40"/>
                    </a:lnTo>
                    <a:lnTo>
                      <a:pt x="18" y="46"/>
                    </a:lnTo>
                    <a:lnTo>
                      <a:pt x="0" y="48"/>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52" name="Freeform 56"/>
              <p:cNvSpPr>
                <a:spLocks noChangeArrowheads="1"/>
              </p:cNvSpPr>
              <p:nvPr/>
            </p:nvSpPr>
            <p:spPr bwMode="auto">
              <a:xfrm>
                <a:off x="4142" y="3352"/>
                <a:ext cx="43" cy="10"/>
              </a:xfrm>
              <a:custGeom>
                <a:avLst/>
                <a:gdLst>
                  <a:gd name="G0" fmla="+- 3721 0 0"/>
                  <a:gd name="G1" fmla="*/ G0 1 61"/>
                  <a:gd name="G2" fmla="*/ 1 0 51712"/>
                  <a:gd name="G3" fmla="*/ G2 32 1"/>
                  <a:gd name="G4" fmla="*/ G3 1 32"/>
                  <a:gd name="G5" fmla="+- 3477 0 0"/>
                  <a:gd name="G6" fmla="*/ G5 1 61"/>
                  <a:gd name="G7" fmla="+- 352 0 0"/>
                  <a:gd name="G8" fmla="*/ G7 1 32"/>
                  <a:gd name="G9" fmla="+- 2989 0 0"/>
                  <a:gd name="G10" fmla="*/ G9 1 61"/>
                  <a:gd name="G11" fmla="+- 608 0 0"/>
                  <a:gd name="G12" fmla="*/ G11 1 32"/>
                  <a:gd name="G13" fmla="+- 2074 0 0"/>
                  <a:gd name="G14" fmla="*/ G13 1 61"/>
                  <a:gd name="G15" fmla="+- 864 0 0"/>
                  <a:gd name="G16" fmla="*/ G15 1 32"/>
                  <a:gd name="G17" fmla="+- 1098 0 0"/>
                  <a:gd name="G18" fmla="*/ G17 1 61"/>
                  <a:gd name="G19" fmla="+- 1024 0 0"/>
                  <a:gd name="G20" fmla="*/ G19 1 32"/>
                  <a:gd name="G21" fmla="*/ 1 0 51712"/>
                  <a:gd name="G22" fmla="*/ G21 61 1"/>
                  <a:gd name="G23" fmla="*/ G22 1 61"/>
                  <a:gd name="G24" fmla="+- 1024 0 0"/>
                  <a:gd name="G25" fmla="*/ G24 1 32"/>
                  <a:gd name="G26" fmla="*/ 1 0 51712"/>
                  <a:gd name="G27" fmla="*/ 1 0 51712"/>
                  <a:gd name="G28" fmla="*/ 1 0 51712"/>
                  <a:gd name="G29" fmla="*/ 1 0 51712"/>
                  <a:gd name="G30" fmla="*/ 1 0 51712"/>
                  <a:gd name="G31" fmla="*/ 1 0 51712"/>
                  <a:gd name="G32" fmla="*/ 1 0 51712"/>
                  <a:gd name="G33" fmla="*/ G32 61 1"/>
                  <a:gd name="G34" fmla="*/ G33 1 61"/>
                  <a:gd name="G35" fmla="*/ 1 0 51712"/>
                  <a:gd name="G36" fmla="*/ G35 32 1"/>
                  <a:gd name="G37" fmla="*/ G36 1 32"/>
                  <a:gd name="G38" fmla="+- 3721 0 0"/>
                  <a:gd name="G39" fmla="*/ G38 1 61"/>
                  <a:gd name="G40" fmla="+- 1024 0 0"/>
                  <a:gd name="G41" fmla="*/ G40 1 32"/>
                  <a:gd name="T0" fmla="*/ 61 w 61"/>
                  <a:gd name="T1" fmla="*/ 0 h 32"/>
                  <a:gd name="T2" fmla="*/ 57 w 61"/>
                  <a:gd name="T3" fmla="*/ 11 h 32"/>
                  <a:gd name="T4" fmla="*/ 49 w 61"/>
                  <a:gd name="T5" fmla="*/ 19 h 32"/>
                  <a:gd name="T6" fmla="*/ 34 w 61"/>
                  <a:gd name="T7" fmla="*/ 27 h 32"/>
                  <a:gd name="T8" fmla="*/ 18 w 61"/>
                  <a:gd name="T9" fmla="*/ 32 h 32"/>
                  <a:gd name="T10" fmla="*/ 0 w 61"/>
                  <a:gd name="T11" fmla="*/ 32 h 32"/>
                </a:gdLst>
                <a:ahLst/>
                <a:cxnLst>
                  <a:cxn ang="0">
                    <a:pos x="T0" y="T1"/>
                  </a:cxn>
                  <a:cxn ang="0">
                    <a:pos x="T2" y="T3"/>
                  </a:cxn>
                  <a:cxn ang="0">
                    <a:pos x="T4" y="T5"/>
                  </a:cxn>
                  <a:cxn ang="0">
                    <a:pos x="T6" y="T7"/>
                  </a:cxn>
                  <a:cxn ang="0">
                    <a:pos x="T8" y="T9"/>
                  </a:cxn>
                  <a:cxn ang="0">
                    <a:pos x="T10" y="T11"/>
                  </a:cxn>
                </a:cxnLst>
                <a:rect l="0" t="0" r="r" b="b"/>
                <a:pathLst>
                  <a:path w="61" h="32">
                    <a:moveTo>
                      <a:pt x="61" y="0"/>
                    </a:moveTo>
                    <a:lnTo>
                      <a:pt x="57" y="11"/>
                    </a:lnTo>
                    <a:lnTo>
                      <a:pt x="49" y="19"/>
                    </a:lnTo>
                    <a:lnTo>
                      <a:pt x="34" y="27"/>
                    </a:lnTo>
                    <a:lnTo>
                      <a:pt x="18" y="32"/>
                    </a:lnTo>
                    <a:lnTo>
                      <a:pt x="0" y="32"/>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53" name="Freeform 57"/>
              <p:cNvSpPr>
                <a:spLocks noChangeArrowheads="1"/>
              </p:cNvSpPr>
              <p:nvPr/>
            </p:nvSpPr>
            <p:spPr bwMode="auto">
              <a:xfrm>
                <a:off x="4066" y="3316"/>
                <a:ext cx="71" cy="45"/>
              </a:xfrm>
              <a:custGeom>
                <a:avLst/>
                <a:gdLst>
                  <a:gd name="G0" fmla="*/ 1 0 51712"/>
                  <a:gd name="G1" fmla="*/ G0 96 1"/>
                  <a:gd name="G2" fmla="*/ G1 1 96"/>
                  <a:gd name="G3" fmla="*/ 1 0 51712"/>
                  <a:gd name="G4" fmla="*/ G3 110 1"/>
                  <a:gd name="G5" fmla="*/ G4 1 110"/>
                  <a:gd name="G6" fmla="+- 192 0 0"/>
                  <a:gd name="G7" fmla="*/ G6 1 96"/>
                  <a:gd name="G8" fmla="+- 2970 0 0"/>
                  <a:gd name="G9" fmla="*/ G8 1 110"/>
                  <a:gd name="G10" fmla="+- 1152 0 0"/>
                  <a:gd name="G11" fmla="*/ G10 1 96"/>
                  <a:gd name="G12" fmla="+- 5940 0 0"/>
                  <a:gd name="G13" fmla="*/ G12 1 110"/>
                  <a:gd name="G14" fmla="+- 2688 0 0"/>
                  <a:gd name="G15" fmla="*/ G14 1 96"/>
                  <a:gd name="G16" fmla="+- 8580 0 0"/>
                  <a:gd name="G17" fmla="*/ G16 1 110"/>
                  <a:gd name="G18" fmla="+- 4512 0 0"/>
                  <a:gd name="G19" fmla="*/ G18 1 96"/>
                  <a:gd name="G20" fmla="+- 10670 0 0"/>
                  <a:gd name="G21" fmla="*/ G20 1 110"/>
                  <a:gd name="G22" fmla="+- 6816 0 0"/>
                  <a:gd name="G23" fmla="*/ G22 1 96"/>
                  <a:gd name="G24" fmla="+- 11880 0 0"/>
                  <a:gd name="G25" fmla="*/ G24 1 110"/>
                  <a:gd name="G26" fmla="+- 9216 0 0"/>
                  <a:gd name="G27" fmla="*/ G26 1 96"/>
                  <a:gd name="G28" fmla="+- 12100 0 0"/>
                  <a:gd name="G29" fmla="*/ G28 1 110"/>
                  <a:gd name="G30" fmla="*/ 1 0 51712"/>
                  <a:gd name="G31" fmla="*/ 1 0 51712"/>
                  <a:gd name="G32" fmla="*/ 1 0 51712"/>
                  <a:gd name="G33" fmla="*/ 1 0 51712"/>
                  <a:gd name="G34" fmla="*/ 1 0 51712"/>
                  <a:gd name="G35" fmla="*/ 1 0 51712"/>
                  <a:gd name="G36" fmla="*/ 1 0 51712"/>
                  <a:gd name="G37" fmla="*/ 1 0 51712"/>
                  <a:gd name="G38" fmla="*/ G37 96 1"/>
                  <a:gd name="G39" fmla="*/ G38 1 96"/>
                  <a:gd name="G40" fmla="*/ 1 0 51712"/>
                  <a:gd name="G41" fmla="*/ G40 110 1"/>
                  <a:gd name="G42" fmla="*/ G41 1 110"/>
                  <a:gd name="G43" fmla="+- 9216 0 0"/>
                  <a:gd name="G44" fmla="*/ G43 1 96"/>
                  <a:gd name="G45" fmla="+- 12100 0 0"/>
                  <a:gd name="G46" fmla="*/ G45 1 110"/>
                  <a:gd name="T0" fmla="*/ 0 w 96"/>
                  <a:gd name="T1" fmla="*/ 0 h 110"/>
                  <a:gd name="T2" fmla="*/ 2 w 96"/>
                  <a:gd name="T3" fmla="*/ 27 h 110"/>
                  <a:gd name="T4" fmla="*/ 12 w 96"/>
                  <a:gd name="T5" fmla="*/ 54 h 110"/>
                  <a:gd name="T6" fmla="*/ 28 w 96"/>
                  <a:gd name="T7" fmla="*/ 78 h 110"/>
                  <a:gd name="T8" fmla="*/ 47 w 96"/>
                  <a:gd name="T9" fmla="*/ 97 h 110"/>
                  <a:gd name="T10" fmla="*/ 71 w 96"/>
                  <a:gd name="T11" fmla="*/ 108 h 110"/>
                  <a:gd name="T12" fmla="*/ 96 w 96"/>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96" h="110">
                    <a:moveTo>
                      <a:pt x="0" y="0"/>
                    </a:moveTo>
                    <a:lnTo>
                      <a:pt x="2" y="27"/>
                    </a:lnTo>
                    <a:lnTo>
                      <a:pt x="12" y="54"/>
                    </a:lnTo>
                    <a:lnTo>
                      <a:pt x="28" y="78"/>
                    </a:lnTo>
                    <a:lnTo>
                      <a:pt x="47" y="97"/>
                    </a:lnTo>
                    <a:lnTo>
                      <a:pt x="71" y="108"/>
                    </a:lnTo>
                    <a:lnTo>
                      <a:pt x="96" y="11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54" name="Freeform 58"/>
              <p:cNvSpPr>
                <a:spLocks noChangeArrowheads="1"/>
              </p:cNvSpPr>
              <p:nvPr/>
            </p:nvSpPr>
            <p:spPr bwMode="auto">
              <a:xfrm>
                <a:off x="4066" y="3243"/>
                <a:ext cx="22" cy="67"/>
              </a:xfrm>
              <a:custGeom>
                <a:avLst/>
                <a:gdLst>
                  <a:gd name="G0" fmla="+- 1156 0 0"/>
                  <a:gd name="G1" fmla="*/ G0 1 34"/>
                  <a:gd name="G2" fmla="*/ 1 0 51712"/>
                  <a:gd name="G3" fmla="*/ G2 158 1"/>
                  <a:gd name="G4" fmla="*/ G3 1 158"/>
                  <a:gd name="G5" fmla="+- 952 0 0"/>
                  <a:gd name="G6" fmla="*/ G5 1 34"/>
                  <a:gd name="G7" fmla="+- 474 0 0"/>
                  <a:gd name="G8" fmla="*/ G7 1 158"/>
                  <a:gd name="G9" fmla="+- 680 0 0"/>
                  <a:gd name="G10" fmla="*/ G9 1 34"/>
                  <a:gd name="G11" fmla="+- 2528 0 0"/>
                  <a:gd name="G12" fmla="*/ G11 1 158"/>
                  <a:gd name="G13" fmla="+- 408 0 0"/>
                  <a:gd name="G14" fmla="*/ G13 1 34"/>
                  <a:gd name="G15" fmla="+- 5530 0 0"/>
                  <a:gd name="G16" fmla="*/ G15 1 158"/>
                  <a:gd name="G17" fmla="+- 272 0 0"/>
                  <a:gd name="G18" fmla="*/ G17 1 34"/>
                  <a:gd name="G19" fmla="+- 9322 0 0"/>
                  <a:gd name="G20" fmla="*/ G19 1 158"/>
                  <a:gd name="G21" fmla="+- 68 0 0"/>
                  <a:gd name="G22" fmla="*/ G21 1 34"/>
                  <a:gd name="G23" fmla="+- 14062 0 0"/>
                  <a:gd name="G24" fmla="*/ G23 1 158"/>
                  <a:gd name="G25" fmla="*/ 1 0 51712"/>
                  <a:gd name="G26" fmla="*/ G25 34 1"/>
                  <a:gd name="G27" fmla="*/ G26 1 34"/>
                  <a:gd name="G28" fmla="+- 19592 0 0"/>
                  <a:gd name="G29" fmla="*/ G28 1 158"/>
                  <a:gd name="G30" fmla="*/ 1 0 51712"/>
                  <a:gd name="G31" fmla="*/ G30 34 1"/>
                  <a:gd name="G32" fmla="*/ G31 1 34"/>
                  <a:gd name="G33" fmla="+- 24964 0 0"/>
                  <a:gd name="G34" fmla="*/ G33 1 158"/>
                  <a:gd name="G35" fmla="*/ 1 0 51712"/>
                  <a:gd name="G36" fmla="*/ 1 0 51712"/>
                  <a:gd name="G37" fmla="*/ 1 0 51712"/>
                  <a:gd name="G38" fmla="*/ 1 0 51712"/>
                  <a:gd name="G39" fmla="*/ 1 0 51712"/>
                  <a:gd name="G40" fmla="*/ 1 0 51712"/>
                  <a:gd name="G41" fmla="*/ 1 0 51712"/>
                  <a:gd name="G42" fmla="*/ 1 0 51712"/>
                  <a:gd name="G43" fmla="*/ 1 0 51712"/>
                  <a:gd name="G44" fmla="*/ G43 34 1"/>
                  <a:gd name="G45" fmla="*/ G44 1 34"/>
                  <a:gd name="G46" fmla="*/ 1 0 51712"/>
                  <a:gd name="G47" fmla="*/ G46 158 1"/>
                  <a:gd name="G48" fmla="*/ G47 1 158"/>
                  <a:gd name="G49" fmla="+- 1156 0 0"/>
                  <a:gd name="G50" fmla="*/ G49 1 34"/>
                  <a:gd name="G51" fmla="+- 24964 0 0"/>
                  <a:gd name="G52" fmla="*/ G51 1 158"/>
                  <a:gd name="T0" fmla="*/ 34 w 34"/>
                  <a:gd name="T1" fmla="*/ 0 h 158"/>
                  <a:gd name="T2" fmla="*/ 28 w 34"/>
                  <a:gd name="T3" fmla="*/ 3 h 158"/>
                  <a:gd name="T4" fmla="*/ 20 w 34"/>
                  <a:gd name="T5" fmla="*/ 16 h 158"/>
                  <a:gd name="T6" fmla="*/ 12 w 34"/>
                  <a:gd name="T7" fmla="*/ 35 h 158"/>
                  <a:gd name="T8" fmla="*/ 8 w 34"/>
                  <a:gd name="T9" fmla="*/ 59 h 158"/>
                  <a:gd name="T10" fmla="*/ 2 w 34"/>
                  <a:gd name="T11" fmla="*/ 89 h 158"/>
                  <a:gd name="T12" fmla="*/ 0 w 34"/>
                  <a:gd name="T13" fmla="*/ 124 h 158"/>
                  <a:gd name="T14" fmla="*/ 0 w 34"/>
                  <a:gd name="T15" fmla="*/ 158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58">
                    <a:moveTo>
                      <a:pt x="34" y="0"/>
                    </a:moveTo>
                    <a:lnTo>
                      <a:pt x="28" y="3"/>
                    </a:lnTo>
                    <a:lnTo>
                      <a:pt x="20" y="16"/>
                    </a:lnTo>
                    <a:lnTo>
                      <a:pt x="12" y="35"/>
                    </a:lnTo>
                    <a:lnTo>
                      <a:pt x="8" y="59"/>
                    </a:lnTo>
                    <a:lnTo>
                      <a:pt x="2" y="89"/>
                    </a:lnTo>
                    <a:lnTo>
                      <a:pt x="0" y="124"/>
                    </a:lnTo>
                    <a:lnTo>
                      <a:pt x="0" y="158"/>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55" name="Freeform 59"/>
              <p:cNvSpPr>
                <a:spLocks noChangeArrowheads="1"/>
              </p:cNvSpPr>
              <p:nvPr/>
            </p:nvSpPr>
            <p:spPr bwMode="auto">
              <a:xfrm>
                <a:off x="4076" y="3172"/>
                <a:ext cx="12" cy="67"/>
              </a:xfrm>
              <a:custGeom>
                <a:avLst/>
                <a:gdLst>
                  <a:gd name="G0" fmla="+- 484 0 0"/>
                  <a:gd name="G1" fmla="*/ G0 1 22"/>
                  <a:gd name="G2" fmla="+- 24964 0 0"/>
                  <a:gd name="G3" fmla="*/ G2 1 158"/>
                  <a:gd name="G4" fmla="+- 396 0 0"/>
                  <a:gd name="G5" fmla="*/ G4 1 22"/>
                  <a:gd name="G6" fmla="+- 24174 0 0"/>
                  <a:gd name="G7" fmla="*/ G6 1 158"/>
                  <a:gd name="G8" fmla="+- 264 0 0"/>
                  <a:gd name="G9" fmla="*/ G8 1 22"/>
                  <a:gd name="G10" fmla="+- 22436 0 0"/>
                  <a:gd name="G11" fmla="*/ G10 1 158"/>
                  <a:gd name="G12" fmla="+- 176 0 0"/>
                  <a:gd name="G13" fmla="*/ G12 1 22"/>
                  <a:gd name="G14" fmla="+- 19434 0 0"/>
                  <a:gd name="G15" fmla="*/ G14 1 158"/>
                  <a:gd name="G16" fmla="+- 88 0 0"/>
                  <a:gd name="G17" fmla="*/ G16 1 22"/>
                  <a:gd name="G18" fmla="+- 15326 0 0"/>
                  <a:gd name="G19" fmla="*/ G18 1 158"/>
                  <a:gd name="G20" fmla="+- 44 0 0"/>
                  <a:gd name="G21" fmla="*/ G20 1 22"/>
                  <a:gd name="G22" fmla="+- 10586 0 0"/>
                  <a:gd name="G23" fmla="*/ G22 1 158"/>
                  <a:gd name="G24" fmla="*/ 1 0 51712"/>
                  <a:gd name="G25" fmla="*/ G24 22 1"/>
                  <a:gd name="G26" fmla="*/ G25 1 22"/>
                  <a:gd name="G27" fmla="+- 5530 0 0"/>
                  <a:gd name="G28" fmla="*/ G27 1 158"/>
                  <a:gd name="G29" fmla="*/ 1 0 51712"/>
                  <a:gd name="G30" fmla="*/ G29 22 1"/>
                  <a:gd name="G31" fmla="*/ G30 1 22"/>
                  <a:gd name="G32" fmla="*/ 1 0 51712"/>
                  <a:gd name="G33" fmla="*/ G32 158 1"/>
                  <a:gd name="G34" fmla="*/ G33 1 158"/>
                  <a:gd name="G35" fmla="*/ 1 0 51712"/>
                  <a:gd name="G36" fmla="*/ 1 0 51712"/>
                  <a:gd name="G37" fmla="*/ 1 0 51712"/>
                  <a:gd name="G38" fmla="*/ 1 0 51712"/>
                  <a:gd name="G39" fmla="*/ 1 0 51712"/>
                  <a:gd name="G40" fmla="*/ 1 0 51712"/>
                  <a:gd name="G41" fmla="*/ 1 0 51712"/>
                  <a:gd name="G42" fmla="*/ 1 0 51712"/>
                  <a:gd name="G43" fmla="*/ 1 0 51712"/>
                  <a:gd name="G44" fmla="*/ G43 22 1"/>
                  <a:gd name="G45" fmla="*/ G44 1 22"/>
                  <a:gd name="G46" fmla="*/ 1 0 51712"/>
                  <a:gd name="G47" fmla="*/ G46 158 1"/>
                  <a:gd name="G48" fmla="*/ G47 1 158"/>
                  <a:gd name="G49" fmla="+- 484 0 0"/>
                  <a:gd name="G50" fmla="*/ G49 1 22"/>
                  <a:gd name="G51" fmla="+- 24964 0 0"/>
                  <a:gd name="G52" fmla="*/ G51 1 158"/>
                  <a:gd name="T0" fmla="*/ 22 w 22"/>
                  <a:gd name="T1" fmla="*/ 158 h 158"/>
                  <a:gd name="T2" fmla="*/ 18 w 22"/>
                  <a:gd name="T3" fmla="*/ 153 h 158"/>
                  <a:gd name="T4" fmla="*/ 12 w 22"/>
                  <a:gd name="T5" fmla="*/ 142 h 158"/>
                  <a:gd name="T6" fmla="*/ 8 w 22"/>
                  <a:gd name="T7" fmla="*/ 123 h 158"/>
                  <a:gd name="T8" fmla="*/ 4 w 22"/>
                  <a:gd name="T9" fmla="*/ 97 h 158"/>
                  <a:gd name="T10" fmla="*/ 2 w 22"/>
                  <a:gd name="T11" fmla="*/ 67 h 158"/>
                  <a:gd name="T12" fmla="*/ 0 w 22"/>
                  <a:gd name="T13" fmla="*/ 35 h 158"/>
                  <a:gd name="T14" fmla="*/ 0 w 22"/>
                  <a:gd name="T15" fmla="*/ 0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58">
                    <a:moveTo>
                      <a:pt x="22" y="158"/>
                    </a:moveTo>
                    <a:lnTo>
                      <a:pt x="18" y="153"/>
                    </a:lnTo>
                    <a:lnTo>
                      <a:pt x="12" y="142"/>
                    </a:lnTo>
                    <a:lnTo>
                      <a:pt x="8" y="123"/>
                    </a:lnTo>
                    <a:lnTo>
                      <a:pt x="4" y="97"/>
                    </a:lnTo>
                    <a:lnTo>
                      <a:pt x="2" y="67"/>
                    </a:lnTo>
                    <a:lnTo>
                      <a:pt x="0" y="35"/>
                    </a:lnTo>
                    <a:lnTo>
                      <a:pt x="0" y="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56" name="Freeform 60"/>
              <p:cNvSpPr>
                <a:spLocks noChangeArrowheads="1"/>
              </p:cNvSpPr>
              <p:nvPr/>
            </p:nvSpPr>
            <p:spPr bwMode="auto">
              <a:xfrm>
                <a:off x="4076" y="3135"/>
                <a:ext cx="136" cy="32"/>
              </a:xfrm>
              <a:custGeom>
                <a:avLst/>
                <a:gdLst>
                  <a:gd name="G0" fmla="+- 32041 0 0"/>
                  <a:gd name="G1" fmla="*/ G0 1 179"/>
                  <a:gd name="G2" fmla="*/ 1 0 51712"/>
                  <a:gd name="G3" fmla="*/ G2 80 1"/>
                  <a:gd name="G4" fmla="*/ G3 1 80"/>
                  <a:gd name="G5" fmla="+- 25955 0 0"/>
                  <a:gd name="G6" fmla="*/ G5 1 179"/>
                  <a:gd name="G7" fmla="+- 160 0 0"/>
                  <a:gd name="G8" fmla="*/ G7 1 80"/>
                  <a:gd name="G9" fmla="+- 19690 0 0"/>
                  <a:gd name="G10" fmla="*/ G9 1 179"/>
                  <a:gd name="G11" fmla="+- 400 0 0"/>
                  <a:gd name="G12" fmla="*/ G11 1 80"/>
                  <a:gd name="G13" fmla="+- 14320 0 0"/>
                  <a:gd name="G14" fmla="*/ G13 1 179"/>
                  <a:gd name="G15" fmla="+- 1040 0 0"/>
                  <a:gd name="G16" fmla="*/ G15 1 80"/>
                  <a:gd name="G17" fmla="+- 9487 0 0"/>
                  <a:gd name="G18" fmla="*/ G17 1 179"/>
                  <a:gd name="G19" fmla="+- 1920 0 0"/>
                  <a:gd name="G20" fmla="*/ G19 1 80"/>
                  <a:gd name="G21" fmla="+- 5549 0 0"/>
                  <a:gd name="G22" fmla="*/ G21 1 179"/>
                  <a:gd name="G23" fmla="+- 2800 0 0"/>
                  <a:gd name="G24" fmla="*/ G23 1 80"/>
                  <a:gd name="G25" fmla="+- 2148 0 0"/>
                  <a:gd name="G26" fmla="*/ G25 1 179"/>
                  <a:gd name="G27" fmla="+- 3840 0 0"/>
                  <a:gd name="G28" fmla="*/ G27 1 80"/>
                  <a:gd name="G29" fmla="+- 358 0 0"/>
                  <a:gd name="G30" fmla="*/ G29 1 179"/>
                  <a:gd name="G31" fmla="+- 5120 0 0"/>
                  <a:gd name="G32" fmla="*/ G31 1 80"/>
                  <a:gd name="G33" fmla="*/ 1 0 51712"/>
                  <a:gd name="G34" fmla="*/ G33 179 1"/>
                  <a:gd name="G35" fmla="*/ G34 1 179"/>
                  <a:gd name="G36" fmla="+- 6400 0 0"/>
                  <a:gd name="G37" fmla="*/ G36 1 80"/>
                  <a:gd name="G38" fmla="*/ 1 0 51712"/>
                  <a:gd name="G39" fmla="*/ 1 0 51712"/>
                  <a:gd name="G40" fmla="*/ 1 0 51712"/>
                  <a:gd name="G41" fmla="*/ 1 0 51712"/>
                  <a:gd name="G42" fmla="*/ 1 0 51712"/>
                  <a:gd name="G43" fmla="*/ 1 0 51712"/>
                  <a:gd name="G44" fmla="*/ 1 0 51712"/>
                  <a:gd name="G45" fmla="*/ 1 0 51712"/>
                  <a:gd name="G46" fmla="*/ 1 0 51712"/>
                  <a:gd name="G47" fmla="*/ 1 0 51712"/>
                  <a:gd name="G48" fmla="*/ G47 179 1"/>
                  <a:gd name="G49" fmla="*/ G48 1 179"/>
                  <a:gd name="G50" fmla="*/ 1 0 51712"/>
                  <a:gd name="G51" fmla="*/ G50 80 1"/>
                  <a:gd name="G52" fmla="*/ G51 1 80"/>
                  <a:gd name="G53" fmla="+- 32041 0 0"/>
                  <a:gd name="G54" fmla="*/ G53 1 179"/>
                  <a:gd name="G55" fmla="+- 6400 0 0"/>
                  <a:gd name="G56" fmla="*/ G55 1 80"/>
                  <a:gd name="T0" fmla="*/ 179 w 179"/>
                  <a:gd name="T1" fmla="*/ 0 h 80"/>
                  <a:gd name="T2" fmla="*/ 145 w 179"/>
                  <a:gd name="T3" fmla="*/ 2 h 80"/>
                  <a:gd name="T4" fmla="*/ 110 w 179"/>
                  <a:gd name="T5" fmla="*/ 5 h 80"/>
                  <a:gd name="T6" fmla="*/ 80 w 179"/>
                  <a:gd name="T7" fmla="*/ 13 h 80"/>
                  <a:gd name="T8" fmla="*/ 53 w 179"/>
                  <a:gd name="T9" fmla="*/ 24 h 80"/>
                  <a:gd name="T10" fmla="*/ 31 w 179"/>
                  <a:gd name="T11" fmla="*/ 35 h 80"/>
                  <a:gd name="T12" fmla="*/ 12 w 179"/>
                  <a:gd name="T13" fmla="*/ 48 h 80"/>
                  <a:gd name="T14" fmla="*/ 2 w 179"/>
                  <a:gd name="T15" fmla="*/ 64 h 80"/>
                  <a:gd name="T16" fmla="*/ 0 w 179"/>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80">
                    <a:moveTo>
                      <a:pt x="179" y="0"/>
                    </a:moveTo>
                    <a:lnTo>
                      <a:pt x="145" y="2"/>
                    </a:lnTo>
                    <a:lnTo>
                      <a:pt x="110" y="5"/>
                    </a:lnTo>
                    <a:lnTo>
                      <a:pt x="80" y="13"/>
                    </a:lnTo>
                    <a:lnTo>
                      <a:pt x="53" y="24"/>
                    </a:lnTo>
                    <a:lnTo>
                      <a:pt x="31" y="35"/>
                    </a:lnTo>
                    <a:lnTo>
                      <a:pt x="12" y="48"/>
                    </a:lnTo>
                    <a:lnTo>
                      <a:pt x="2" y="64"/>
                    </a:lnTo>
                    <a:lnTo>
                      <a:pt x="0" y="8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57" name="Freeform 61"/>
              <p:cNvSpPr>
                <a:spLocks noChangeArrowheads="1"/>
              </p:cNvSpPr>
              <p:nvPr/>
            </p:nvSpPr>
            <p:spPr bwMode="auto">
              <a:xfrm>
                <a:off x="4314" y="3150"/>
                <a:ext cx="33" cy="53"/>
              </a:xfrm>
              <a:custGeom>
                <a:avLst/>
                <a:gdLst>
                  <a:gd name="G0" fmla="*/ 1 0 51712"/>
                  <a:gd name="G1" fmla="*/ G0 49 1"/>
                  <a:gd name="G2" fmla="*/ G1 1 49"/>
                  <a:gd name="G3" fmla="+- 15876 0 0"/>
                  <a:gd name="G4" fmla="*/ G3 1 126"/>
                  <a:gd name="G5" fmla="+- 588 0 0"/>
                  <a:gd name="G6" fmla="*/ G5 1 49"/>
                  <a:gd name="G7" fmla="+- 15498 0 0"/>
                  <a:gd name="G8" fmla="*/ G7 1 126"/>
                  <a:gd name="G9" fmla="+- 1176 0 0"/>
                  <a:gd name="G10" fmla="*/ G9 1 49"/>
                  <a:gd name="G11" fmla="+- 13860 0 0"/>
                  <a:gd name="G12" fmla="*/ G11 1 126"/>
                  <a:gd name="G13" fmla="+- 1715 0 0"/>
                  <a:gd name="G14" fmla="*/ G13 1 49"/>
                  <a:gd name="G15" fmla="+- 11088 0 0"/>
                  <a:gd name="G16" fmla="*/ G15 1 126"/>
                  <a:gd name="G17" fmla="+- 2107 0 0"/>
                  <a:gd name="G18" fmla="*/ G17 1 49"/>
                  <a:gd name="G19" fmla="+- 8064 0 0"/>
                  <a:gd name="G20" fmla="*/ G19 1 126"/>
                  <a:gd name="G21" fmla="+- 2303 0 0"/>
                  <a:gd name="G22" fmla="*/ G21 1 49"/>
                  <a:gd name="G23" fmla="+- 4032 0 0"/>
                  <a:gd name="G24" fmla="*/ G23 1 126"/>
                  <a:gd name="G25" fmla="+- 2401 0 0"/>
                  <a:gd name="G26" fmla="*/ G25 1 49"/>
                  <a:gd name="G27" fmla="*/ 1 0 51712"/>
                  <a:gd name="G28" fmla="*/ G27 126 1"/>
                  <a:gd name="G29" fmla="*/ G28 1 126"/>
                  <a:gd name="G30" fmla="*/ 1 0 51712"/>
                  <a:gd name="G31" fmla="*/ 1 0 51712"/>
                  <a:gd name="G32" fmla="*/ 1 0 51712"/>
                  <a:gd name="G33" fmla="*/ 1 0 51712"/>
                  <a:gd name="G34" fmla="*/ 1 0 51712"/>
                  <a:gd name="G35" fmla="*/ 1 0 51712"/>
                  <a:gd name="G36" fmla="*/ 1 0 51712"/>
                  <a:gd name="G37" fmla="*/ 1 0 51712"/>
                  <a:gd name="G38" fmla="*/ G37 49 1"/>
                  <a:gd name="G39" fmla="*/ G38 1 49"/>
                  <a:gd name="G40" fmla="*/ 1 0 51712"/>
                  <a:gd name="G41" fmla="*/ G40 126 1"/>
                  <a:gd name="G42" fmla="*/ G41 1 126"/>
                  <a:gd name="G43" fmla="+- 2401 0 0"/>
                  <a:gd name="G44" fmla="*/ G43 1 49"/>
                  <a:gd name="G45" fmla="+- 15876 0 0"/>
                  <a:gd name="G46" fmla="*/ G45 1 126"/>
                  <a:gd name="T0" fmla="*/ 0 w 49"/>
                  <a:gd name="T1" fmla="*/ 126 h 126"/>
                  <a:gd name="T2" fmla="*/ 12 w 49"/>
                  <a:gd name="T3" fmla="*/ 123 h 126"/>
                  <a:gd name="T4" fmla="*/ 24 w 49"/>
                  <a:gd name="T5" fmla="*/ 110 h 126"/>
                  <a:gd name="T6" fmla="*/ 35 w 49"/>
                  <a:gd name="T7" fmla="*/ 88 h 126"/>
                  <a:gd name="T8" fmla="*/ 43 w 49"/>
                  <a:gd name="T9" fmla="*/ 64 h 126"/>
                  <a:gd name="T10" fmla="*/ 47 w 49"/>
                  <a:gd name="T11" fmla="*/ 32 h 126"/>
                  <a:gd name="T12" fmla="*/ 49 w 49"/>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49" h="126">
                    <a:moveTo>
                      <a:pt x="0" y="126"/>
                    </a:moveTo>
                    <a:lnTo>
                      <a:pt x="12" y="123"/>
                    </a:lnTo>
                    <a:lnTo>
                      <a:pt x="24" y="110"/>
                    </a:lnTo>
                    <a:lnTo>
                      <a:pt x="35" y="88"/>
                    </a:lnTo>
                    <a:lnTo>
                      <a:pt x="43" y="64"/>
                    </a:lnTo>
                    <a:lnTo>
                      <a:pt x="47" y="32"/>
                    </a:lnTo>
                    <a:lnTo>
                      <a:pt x="49" y="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58" name="Freeform 62"/>
              <p:cNvSpPr>
                <a:spLocks noChangeArrowheads="1"/>
              </p:cNvSpPr>
              <p:nvPr/>
            </p:nvSpPr>
            <p:spPr bwMode="auto">
              <a:xfrm>
                <a:off x="4287" y="3099"/>
                <a:ext cx="61" cy="45"/>
              </a:xfrm>
              <a:custGeom>
                <a:avLst/>
                <a:gdLst>
                  <a:gd name="G0" fmla="+- 7056 0 0"/>
                  <a:gd name="G1" fmla="*/ G0 1 84"/>
                  <a:gd name="G2" fmla="+- 12100 0 0"/>
                  <a:gd name="G3" fmla="*/ G2 1 110"/>
                  <a:gd name="G4" fmla="+- 6720 0 0"/>
                  <a:gd name="G5" fmla="*/ G4 1 84"/>
                  <a:gd name="G6" fmla="+- 8800 0 0"/>
                  <a:gd name="G7" fmla="*/ G6 1 110"/>
                  <a:gd name="G8" fmla="+- 6048 0 0"/>
                  <a:gd name="G9" fmla="*/ G8 1 84"/>
                  <a:gd name="G10" fmla="+- 5940 0 0"/>
                  <a:gd name="G11" fmla="*/ G10 1 110"/>
                  <a:gd name="G12" fmla="+- 4956 0 0"/>
                  <a:gd name="G13" fmla="*/ G12 1 84"/>
                  <a:gd name="G14" fmla="+- 3520 0 0"/>
                  <a:gd name="G15" fmla="*/ G14 1 110"/>
                  <a:gd name="G16" fmla="+- 3444 0 0"/>
                  <a:gd name="G17" fmla="*/ G16 1 84"/>
                  <a:gd name="G18" fmla="+- 1430 0 0"/>
                  <a:gd name="G19" fmla="*/ G18 1 110"/>
                  <a:gd name="G20" fmla="+- 1764 0 0"/>
                  <a:gd name="G21" fmla="*/ G20 1 84"/>
                  <a:gd name="G22" fmla="+- 330 0 0"/>
                  <a:gd name="G23" fmla="*/ G22 1 110"/>
                  <a:gd name="G24" fmla="*/ 1 0 51712"/>
                  <a:gd name="G25" fmla="*/ G24 84 1"/>
                  <a:gd name="G26" fmla="*/ G25 1 84"/>
                  <a:gd name="G27" fmla="*/ 1 0 51712"/>
                  <a:gd name="G28" fmla="*/ G27 110 1"/>
                  <a:gd name="G29" fmla="*/ G28 1 110"/>
                  <a:gd name="G30" fmla="*/ 1 0 51712"/>
                  <a:gd name="G31" fmla="*/ 1 0 51712"/>
                  <a:gd name="G32" fmla="*/ 1 0 51712"/>
                  <a:gd name="G33" fmla="*/ 1 0 51712"/>
                  <a:gd name="G34" fmla="*/ 1 0 51712"/>
                  <a:gd name="G35" fmla="*/ 1 0 51712"/>
                  <a:gd name="G36" fmla="*/ 1 0 51712"/>
                  <a:gd name="G37" fmla="*/ 1 0 51712"/>
                  <a:gd name="G38" fmla="*/ G37 84 1"/>
                  <a:gd name="G39" fmla="*/ G38 1 84"/>
                  <a:gd name="G40" fmla="*/ 1 0 51712"/>
                  <a:gd name="G41" fmla="*/ G40 110 1"/>
                  <a:gd name="G42" fmla="*/ G41 1 110"/>
                  <a:gd name="G43" fmla="+- 7056 0 0"/>
                  <a:gd name="G44" fmla="*/ G43 1 84"/>
                  <a:gd name="G45" fmla="+- 12100 0 0"/>
                  <a:gd name="G46" fmla="*/ G45 1 110"/>
                  <a:gd name="T0" fmla="*/ 84 w 84"/>
                  <a:gd name="T1" fmla="*/ 110 h 110"/>
                  <a:gd name="T2" fmla="*/ 80 w 84"/>
                  <a:gd name="T3" fmla="*/ 80 h 110"/>
                  <a:gd name="T4" fmla="*/ 72 w 84"/>
                  <a:gd name="T5" fmla="*/ 54 h 110"/>
                  <a:gd name="T6" fmla="*/ 59 w 84"/>
                  <a:gd name="T7" fmla="*/ 32 h 110"/>
                  <a:gd name="T8" fmla="*/ 41 w 84"/>
                  <a:gd name="T9" fmla="*/ 13 h 110"/>
                  <a:gd name="T10" fmla="*/ 21 w 84"/>
                  <a:gd name="T11" fmla="*/ 3 h 110"/>
                  <a:gd name="T12" fmla="*/ 0 w 84"/>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84" h="110">
                    <a:moveTo>
                      <a:pt x="84" y="110"/>
                    </a:moveTo>
                    <a:lnTo>
                      <a:pt x="80" y="80"/>
                    </a:lnTo>
                    <a:lnTo>
                      <a:pt x="72" y="54"/>
                    </a:lnTo>
                    <a:lnTo>
                      <a:pt x="59" y="32"/>
                    </a:lnTo>
                    <a:lnTo>
                      <a:pt x="41" y="13"/>
                    </a:lnTo>
                    <a:lnTo>
                      <a:pt x="21" y="3"/>
                    </a:lnTo>
                    <a:lnTo>
                      <a:pt x="0" y="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59" name="Freeform 63"/>
              <p:cNvSpPr>
                <a:spLocks noChangeArrowheads="1"/>
              </p:cNvSpPr>
              <p:nvPr/>
            </p:nvSpPr>
            <p:spPr bwMode="auto">
              <a:xfrm>
                <a:off x="4190" y="3077"/>
                <a:ext cx="89" cy="17"/>
              </a:xfrm>
              <a:custGeom>
                <a:avLst/>
                <a:gdLst>
                  <a:gd name="G0" fmla="+- 14400 0 0"/>
                  <a:gd name="G1" fmla="*/ G0 1 120"/>
                  <a:gd name="G2" fmla="+- 2304 0 0"/>
                  <a:gd name="G3" fmla="*/ G2 1 48"/>
                  <a:gd name="G4" fmla="+- 13920 0 0"/>
                  <a:gd name="G5" fmla="*/ G4 1 120"/>
                  <a:gd name="G6" fmla="+- 1776 0 0"/>
                  <a:gd name="G7" fmla="*/ G6 1 48"/>
                  <a:gd name="G8" fmla="+- 12960 0 0"/>
                  <a:gd name="G9" fmla="*/ G8 1 120"/>
                  <a:gd name="G10" fmla="+- 1248 0 0"/>
                  <a:gd name="G11" fmla="*/ G10 1 48"/>
                  <a:gd name="G12" fmla="+- 11280 0 0"/>
                  <a:gd name="G13" fmla="*/ G12 1 120"/>
                  <a:gd name="G14" fmla="+- 864 0 0"/>
                  <a:gd name="G15" fmla="*/ G14 1 48"/>
                  <a:gd name="G16" fmla="+- 8760 0 0"/>
                  <a:gd name="G17" fmla="*/ G16 1 120"/>
                  <a:gd name="G18" fmla="+- 480 0 0"/>
                  <a:gd name="G19" fmla="*/ G18 1 48"/>
                  <a:gd name="G20" fmla="+- 6120 0 0"/>
                  <a:gd name="G21" fmla="*/ G20 1 120"/>
                  <a:gd name="G22" fmla="+- 240 0 0"/>
                  <a:gd name="G23" fmla="*/ G22 1 48"/>
                  <a:gd name="G24" fmla="+- 3120 0 0"/>
                  <a:gd name="G25" fmla="*/ G24 1 120"/>
                  <a:gd name="G26" fmla="*/ 1 0 51712"/>
                  <a:gd name="G27" fmla="*/ G26 48 1"/>
                  <a:gd name="G28" fmla="*/ G27 1 48"/>
                  <a:gd name="G29" fmla="*/ 1 0 51712"/>
                  <a:gd name="G30" fmla="*/ G29 120 1"/>
                  <a:gd name="G31" fmla="*/ G30 1 120"/>
                  <a:gd name="G32" fmla="*/ 1 0 51712"/>
                  <a:gd name="G33" fmla="*/ G32 48 1"/>
                  <a:gd name="G34" fmla="*/ G33 1 48"/>
                  <a:gd name="G35" fmla="*/ 1 0 51712"/>
                  <a:gd name="G36" fmla="*/ 1 0 51712"/>
                  <a:gd name="G37" fmla="*/ 1 0 51712"/>
                  <a:gd name="G38" fmla="*/ 1 0 51712"/>
                  <a:gd name="G39" fmla="*/ 1 0 51712"/>
                  <a:gd name="G40" fmla="*/ 1 0 51712"/>
                  <a:gd name="G41" fmla="*/ 1 0 51712"/>
                  <a:gd name="G42" fmla="*/ 1 0 51712"/>
                  <a:gd name="G43" fmla="*/ 1 0 51712"/>
                  <a:gd name="G44" fmla="*/ G43 120 1"/>
                  <a:gd name="G45" fmla="*/ G44 1 120"/>
                  <a:gd name="G46" fmla="*/ 1 0 51712"/>
                  <a:gd name="G47" fmla="*/ G46 48 1"/>
                  <a:gd name="G48" fmla="*/ G47 1 48"/>
                  <a:gd name="G49" fmla="+- 14400 0 0"/>
                  <a:gd name="G50" fmla="*/ G49 1 120"/>
                  <a:gd name="G51" fmla="+- 2304 0 0"/>
                  <a:gd name="G52" fmla="*/ G51 1 48"/>
                  <a:gd name="T0" fmla="*/ 120 w 120"/>
                  <a:gd name="T1" fmla="*/ 48 h 48"/>
                  <a:gd name="T2" fmla="*/ 116 w 120"/>
                  <a:gd name="T3" fmla="*/ 37 h 48"/>
                  <a:gd name="T4" fmla="*/ 108 w 120"/>
                  <a:gd name="T5" fmla="*/ 26 h 48"/>
                  <a:gd name="T6" fmla="*/ 94 w 120"/>
                  <a:gd name="T7" fmla="*/ 18 h 48"/>
                  <a:gd name="T8" fmla="*/ 73 w 120"/>
                  <a:gd name="T9" fmla="*/ 10 h 48"/>
                  <a:gd name="T10" fmla="*/ 51 w 120"/>
                  <a:gd name="T11" fmla="*/ 5 h 48"/>
                  <a:gd name="T12" fmla="*/ 26 w 120"/>
                  <a:gd name="T13" fmla="*/ 0 h 48"/>
                  <a:gd name="T14" fmla="*/ 0 w 120"/>
                  <a:gd name="T15" fmla="*/ 0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48">
                    <a:moveTo>
                      <a:pt x="120" y="48"/>
                    </a:moveTo>
                    <a:lnTo>
                      <a:pt x="116" y="37"/>
                    </a:lnTo>
                    <a:lnTo>
                      <a:pt x="108" y="26"/>
                    </a:lnTo>
                    <a:lnTo>
                      <a:pt x="94" y="18"/>
                    </a:lnTo>
                    <a:lnTo>
                      <a:pt x="73" y="10"/>
                    </a:lnTo>
                    <a:lnTo>
                      <a:pt x="51" y="5"/>
                    </a:lnTo>
                    <a:lnTo>
                      <a:pt x="26" y="0"/>
                    </a:lnTo>
                    <a:lnTo>
                      <a:pt x="0" y="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60" name="Freeform 64"/>
              <p:cNvSpPr>
                <a:spLocks noChangeArrowheads="1"/>
              </p:cNvSpPr>
              <p:nvPr/>
            </p:nvSpPr>
            <p:spPr bwMode="auto">
              <a:xfrm>
                <a:off x="4142" y="3084"/>
                <a:ext cx="43" cy="45"/>
              </a:xfrm>
              <a:custGeom>
                <a:avLst/>
                <a:gdLst>
                  <a:gd name="G0" fmla="+- 3721 0 0"/>
                  <a:gd name="G1" fmla="*/ G0 1 61"/>
                  <a:gd name="G2" fmla="*/ 1 0 51712"/>
                  <a:gd name="G3" fmla="*/ G2 110 1"/>
                  <a:gd name="G4" fmla="*/ G3 1 110"/>
                  <a:gd name="G5" fmla="+- 2684 0 0"/>
                  <a:gd name="G6" fmla="*/ G5 1 61"/>
                  <a:gd name="G7" fmla="+- 220 0 0"/>
                  <a:gd name="G8" fmla="*/ G7 1 110"/>
                  <a:gd name="G9" fmla="+- 1830 0 0"/>
                  <a:gd name="G10" fmla="*/ G9 1 61"/>
                  <a:gd name="G11" fmla="+- 1430 0 0"/>
                  <a:gd name="G12" fmla="*/ G11 1 110"/>
                  <a:gd name="G13" fmla="+- 1098 0 0"/>
                  <a:gd name="G14" fmla="*/ G13 1 61"/>
                  <a:gd name="G15" fmla="+- 3520 0 0"/>
                  <a:gd name="G16" fmla="*/ G15 1 110"/>
                  <a:gd name="G17" fmla="+- 488 0 0"/>
                  <a:gd name="G18" fmla="*/ G17 1 61"/>
                  <a:gd name="G19" fmla="+- 5830 0 0"/>
                  <a:gd name="G20" fmla="*/ G19 1 110"/>
                  <a:gd name="G21" fmla="+- 122 0 0"/>
                  <a:gd name="G22" fmla="*/ G21 1 61"/>
                  <a:gd name="G23" fmla="+- 8800 0 0"/>
                  <a:gd name="G24" fmla="*/ G23 1 110"/>
                  <a:gd name="G25" fmla="*/ 1 0 51712"/>
                  <a:gd name="G26" fmla="*/ G25 61 1"/>
                  <a:gd name="G27" fmla="*/ G26 1 61"/>
                  <a:gd name="G28" fmla="+- 12100 0 0"/>
                  <a:gd name="G29" fmla="*/ G28 1 110"/>
                  <a:gd name="G30" fmla="*/ 1 0 51712"/>
                  <a:gd name="G31" fmla="*/ 1 0 51712"/>
                  <a:gd name="G32" fmla="*/ 1 0 51712"/>
                  <a:gd name="G33" fmla="*/ 1 0 51712"/>
                  <a:gd name="G34" fmla="*/ 1 0 51712"/>
                  <a:gd name="G35" fmla="*/ 1 0 51712"/>
                  <a:gd name="G36" fmla="*/ 1 0 51712"/>
                  <a:gd name="G37" fmla="*/ 1 0 51712"/>
                  <a:gd name="G38" fmla="*/ G37 61 1"/>
                  <a:gd name="G39" fmla="*/ G38 1 61"/>
                  <a:gd name="G40" fmla="*/ 1 0 51712"/>
                  <a:gd name="G41" fmla="*/ G40 110 1"/>
                  <a:gd name="G42" fmla="*/ G41 1 110"/>
                  <a:gd name="G43" fmla="+- 3721 0 0"/>
                  <a:gd name="G44" fmla="*/ G43 1 61"/>
                  <a:gd name="G45" fmla="+- 12100 0 0"/>
                  <a:gd name="G46" fmla="*/ G45 1 110"/>
                  <a:gd name="T0" fmla="*/ 61 w 61"/>
                  <a:gd name="T1" fmla="*/ 0 h 110"/>
                  <a:gd name="T2" fmla="*/ 44 w 61"/>
                  <a:gd name="T3" fmla="*/ 2 h 110"/>
                  <a:gd name="T4" fmla="*/ 30 w 61"/>
                  <a:gd name="T5" fmla="*/ 13 h 110"/>
                  <a:gd name="T6" fmla="*/ 18 w 61"/>
                  <a:gd name="T7" fmla="*/ 32 h 110"/>
                  <a:gd name="T8" fmla="*/ 8 w 61"/>
                  <a:gd name="T9" fmla="*/ 53 h 110"/>
                  <a:gd name="T10" fmla="*/ 2 w 61"/>
                  <a:gd name="T11" fmla="*/ 80 h 110"/>
                  <a:gd name="T12" fmla="*/ 0 w 61"/>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61" h="110">
                    <a:moveTo>
                      <a:pt x="61" y="0"/>
                    </a:moveTo>
                    <a:lnTo>
                      <a:pt x="44" y="2"/>
                    </a:lnTo>
                    <a:lnTo>
                      <a:pt x="30" y="13"/>
                    </a:lnTo>
                    <a:lnTo>
                      <a:pt x="18" y="32"/>
                    </a:lnTo>
                    <a:lnTo>
                      <a:pt x="8" y="53"/>
                    </a:lnTo>
                    <a:lnTo>
                      <a:pt x="2" y="80"/>
                    </a:lnTo>
                    <a:lnTo>
                      <a:pt x="0" y="11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grpSp>
          <p:nvGrpSpPr>
            <p:cNvPr id="29761" name="Group 65"/>
            <p:cNvGrpSpPr>
              <a:grpSpLocks/>
            </p:cNvGrpSpPr>
            <p:nvPr/>
          </p:nvGrpSpPr>
          <p:grpSpPr bwMode="auto">
            <a:xfrm>
              <a:off x="4097" y="2140"/>
              <a:ext cx="309" cy="285"/>
              <a:chOff x="4097" y="2140"/>
              <a:chExt cx="309" cy="285"/>
            </a:xfrm>
          </p:grpSpPr>
          <p:sp>
            <p:nvSpPr>
              <p:cNvPr id="29762" name="Line 66"/>
              <p:cNvSpPr>
                <a:spLocks noChangeShapeType="1"/>
              </p:cNvSpPr>
              <p:nvPr/>
            </p:nvSpPr>
            <p:spPr bwMode="auto">
              <a:xfrm>
                <a:off x="4316" y="2270"/>
                <a:ext cx="90" cy="68"/>
              </a:xfrm>
              <a:prstGeom prst="line">
                <a:avLst/>
              </a:prstGeom>
              <a:noFill/>
              <a:ln w="28440" cap="flat">
                <a:solidFill>
                  <a:srgbClr val="F1F1F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9763" name="Line 67"/>
              <p:cNvSpPr>
                <a:spLocks noChangeShapeType="1"/>
              </p:cNvSpPr>
              <p:nvPr/>
            </p:nvSpPr>
            <p:spPr bwMode="auto">
              <a:xfrm>
                <a:off x="4267" y="2307"/>
                <a:ext cx="109" cy="53"/>
              </a:xfrm>
              <a:prstGeom prst="line">
                <a:avLst/>
              </a:prstGeom>
              <a:noFill/>
              <a:ln w="28440" cap="flat">
                <a:solidFill>
                  <a:srgbClr val="F1F1F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9764" name="Line 68"/>
              <p:cNvSpPr>
                <a:spLocks noChangeShapeType="1"/>
              </p:cNvSpPr>
              <p:nvPr/>
            </p:nvSpPr>
            <p:spPr bwMode="auto">
              <a:xfrm>
                <a:off x="4247" y="2343"/>
                <a:ext cx="109" cy="32"/>
              </a:xfrm>
              <a:prstGeom prst="line">
                <a:avLst/>
              </a:prstGeom>
              <a:noFill/>
              <a:ln w="28440" cap="flat">
                <a:solidFill>
                  <a:srgbClr val="F1F1F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9765" name="Freeform 69"/>
              <p:cNvSpPr>
                <a:spLocks noChangeArrowheads="1"/>
              </p:cNvSpPr>
              <p:nvPr/>
            </p:nvSpPr>
            <p:spPr bwMode="auto">
              <a:xfrm>
                <a:off x="4249" y="2365"/>
                <a:ext cx="15" cy="31"/>
              </a:xfrm>
              <a:custGeom>
                <a:avLst/>
                <a:gdLst>
                  <a:gd name="G0" fmla="*/ 1 0 51712"/>
                  <a:gd name="G1" fmla="*/ G0 25 1"/>
                  <a:gd name="G2" fmla="*/ G1 1 25"/>
                  <a:gd name="G3" fmla="*/ 1 0 51712"/>
                  <a:gd name="G4" fmla="*/ G3 78 1"/>
                  <a:gd name="G5" fmla="*/ G4 1 78"/>
                  <a:gd name="G6" fmla="+- 225 0 0"/>
                  <a:gd name="G7" fmla="*/ G6 1 25"/>
                  <a:gd name="G8" fmla="+- 234 0 0"/>
                  <a:gd name="G9" fmla="*/ G8 1 78"/>
                  <a:gd name="G10" fmla="+- 375 0 0"/>
                  <a:gd name="G11" fmla="*/ G10 1 25"/>
                  <a:gd name="G12" fmla="+- 1248 0 0"/>
                  <a:gd name="G13" fmla="*/ G12 1 78"/>
                  <a:gd name="G14" fmla="+- 525 0 0"/>
                  <a:gd name="G15" fmla="*/ G14 1 25"/>
                  <a:gd name="G16" fmla="+- 2496 0 0"/>
                  <a:gd name="G17" fmla="*/ G16 1 78"/>
                  <a:gd name="G18" fmla="+- 575 0 0"/>
                  <a:gd name="G19" fmla="*/ G18 1 25"/>
                  <a:gd name="G20" fmla="+- 4212 0 0"/>
                  <a:gd name="G21" fmla="*/ G20 1 78"/>
                  <a:gd name="G22" fmla="+- 625 0 0"/>
                  <a:gd name="G23" fmla="*/ G22 1 25"/>
                  <a:gd name="G24" fmla="+- 6084 0 0"/>
                  <a:gd name="G25" fmla="*/ G24 1 78"/>
                  <a:gd name="G26" fmla="*/ 1 0 51712"/>
                  <a:gd name="G27" fmla="*/ 1 0 51712"/>
                  <a:gd name="G28" fmla="*/ 1 0 51712"/>
                  <a:gd name="G29" fmla="*/ 1 0 51712"/>
                  <a:gd name="G30" fmla="*/ 1 0 51712"/>
                  <a:gd name="G31" fmla="*/ 1 0 51712"/>
                  <a:gd name="G32" fmla="*/ 1 0 51712"/>
                  <a:gd name="G33" fmla="*/ G32 25 1"/>
                  <a:gd name="G34" fmla="*/ G33 1 25"/>
                  <a:gd name="G35" fmla="*/ 1 0 51712"/>
                  <a:gd name="G36" fmla="*/ G35 78 1"/>
                  <a:gd name="G37" fmla="*/ G36 1 78"/>
                  <a:gd name="G38" fmla="+- 625 0 0"/>
                  <a:gd name="G39" fmla="*/ G38 1 25"/>
                  <a:gd name="G40" fmla="+- 6084 0 0"/>
                  <a:gd name="G41" fmla="*/ G40 1 78"/>
                  <a:gd name="T0" fmla="*/ 0 w 25"/>
                  <a:gd name="T1" fmla="*/ 0 h 78"/>
                  <a:gd name="T2" fmla="*/ 9 w 25"/>
                  <a:gd name="T3" fmla="*/ 3 h 78"/>
                  <a:gd name="T4" fmla="*/ 15 w 25"/>
                  <a:gd name="T5" fmla="*/ 16 h 78"/>
                  <a:gd name="T6" fmla="*/ 21 w 25"/>
                  <a:gd name="T7" fmla="*/ 32 h 78"/>
                  <a:gd name="T8" fmla="*/ 23 w 25"/>
                  <a:gd name="T9" fmla="*/ 54 h 78"/>
                  <a:gd name="T10" fmla="*/ 25 w 25"/>
                  <a:gd name="T11" fmla="*/ 78 h 78"/>
                </a:gdLst>
                <a:ahLst/>
                <a:cxnLst>
                  <a:cxn ang="0">
                    <a:pos x="T0" y="T1"/>
                  </a:cxn>
                  <a:cxn ang="0">
                    <a:pos x="T2" y="T3"/>
                  </a:cxn>
                  <a:cxn ang="0">
                    <a:pos x="T4" y="T5"/>
                  </a:cxn>
                  <a:cxn ang="0">
                    <a:pos x="T6" y="T7"/>
                  </a:cxn>
                  <a:cxn ang="0">
                    <a:pos x="T8" y="T9"/>
                  </a:cxn>
                  <a:cxn ang="0">
                    <a:pos x="T10" y="T11"/>
                  </a:cxn>
                </a:cxnLst>
                <a:rect l="0" t="0" r="r" b="b"/>
                <a:pathLst>
                  <a:path w="25" h="78">
                    <a:moveTo>
                      <a:pt x="0" y="0"/>
                    </a:moveTo>
                    <a:lnTo>
                      <a:pt x="9" y="3"/>
                    </a:lnTo>
                    <a:lnTo>
                      <a:pt x="15" y="16"/>
                    </a:lnTo>
                    <a:lnTo>
                      <a:pt x="21" y="32"/>
                    </a:lnTo>
                    <a:lnTo>
                      <a:pt x="23" y="54"/>
                    </a:lnTo>
                    <a:lnTo>
                      <a:pt x="25" y="78"/>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66" name="Freeform 70"/>
              <p:cNvSpPr>
                <a:spLocks noChangeArrowheads="1"/>
              </p:cNvSpPr>
              <p:nvPr/>
            </p:nvSpPr>
            <p:spPr bwMode="auto">
              <a:xfrm>
                <a:off x="4221" y="2401"/>
                <a:ext cx="41" cy="17"/>
              </a:xfrm>
              <a:custGeom>
                <a:avLst/>
                <a:gdLst>
                  <a:gd name="G0" fmla="+- 3481 0 0"/>
                  <a:gd name="G1" fmla="*/ G0 1 59"/>
                  <a:gd name="G2" fmla="*/ 1 0 51712"/>
                  <a:gd name="G3" fmla="*/ G2 48 1"/>
                  <a:gd name="G4" fmla="*/ G3 1 48"/>
                  <a:gd name="G5" fmla="+- 3363 0 0"/>
                  <a:gd name="G6" fmla="*/ G5 1 59"/>
                  <a:gd name="G7" fmla="+- 768 0 0"/>
                  <a:gd name="G8" fmla="*/ G7 1 48"/>
                  <a:gd name="G9" fmla="+- 2773 0 0"/>
                  <a:gd name="G10" fmla="*/ G9 1 59"/>
                  <a:gd name="G11" fmla="+- 1440 0 0"/>
                  <a:gd name="G12" fmla="*/ G11 1 48"/>
                  <a:gd name="G13" fmla="+- 2006 0 0"/>
                  <a:gd name="G14" fmla="*/ G13 1 59"/>
                  <a:gd name="G15" fmla="+- 1920 0 0"/>
                  <a:gd name="G16" fmla="*/ G15 1 48"/>
                  <a:gd name="G17" fmla="+- 1062 0 0"/>
                  <a:gd name="G18" fmla="*/ G17 1 59"/>
                  <a:gd name="G19" fmla="+- 2208 0 0"/>
                  <a:gd name="G20" fmla="*/ G19 1 48"/>
                  <a:gd name="G21" fmla="*/ 1 0 51712"/>
                  <a:gd name="G22" fmla="*/ G21 59 1"/>
                  <a:gd name="G23" fmla="*/ G22 1 59"/>
                  <a:gd name="G24" fmla="+- 2304 0 0"/>
                  <a:gd name="G25" fmla="*/ G24 1 48"/>
                  <a:gd name="G26" fmla="*/ 1 0 51712"/>
                  <a:gd name="G27" fmla="*/ 1 0 51712"/>
                  <a:gd name="G28" fmla="*/ 1 0 51712"/>
                  <a:gd name="G29" fmla="*/ 1 0 51712"/>
                  <a:gd name="G30" fmla="*/ 1 0 51712"/>
                  <a:gd name="G31" fmla="*/ 1 0 51712"/>
                  <a:gd name="G32" fmla="*/ 1 0 51712"/>
                  <a:gd name="G33" fmla="*/ G32 59 1"/>
                  <a:gd name="G34" fmla="*/ G33 1 59"/>
                  <a:gd name="G35" fmla="*/ 1 0 51712"/>
                  <a:gd name="G36" fmla="*/ G35 48 1"/>
                  <a:gd name="G37" fmla="*/ G36 1 48"/>
                  <a:gd name="G38" fmla="+- 3481 0 0"/>
                  <a:gd name="G39" fmla="*/ G38 1 59"/>
                  <a:gd name="G40" fmla="+- 2304 0 0"/>
                  <a:gd name="G41" fmla="*/ G40 1 48"/>
                  <a:gd name="T0" fmla="*/ 59 w 59"/>
                  <a:gd name="T1" fmla="*/ 0 h 48"/>
                  <a:gd name="T2" fmla="*/ 57 w 59"/>
                  <a:gd name="T3" fmla="*/ 16 h 48"/>
                  <a:gd name="T4" fmla="*/ 47 w 59"/>
                  <a:gd name="T5" fmla="*/ 30 h 48"/>
                  <a:gd name="T6" fmla="*/ 34 w 59"/>
                  <a:gd name="T7" fmla="*/ 40 h 48"/>
                  <a:gd name="T8" fmla="*/ 18 w 59"/>
                  <a:gd name="T9" fmla="*/ 46 h 48"/>
                  <a:gd name="T10" fmla="*/ 0 w 59"/>
                  <a:gd name="T11" fmla="*/ 48 h 48"/>
                </a:gdLst>
                <a:ahLst/>
                <a:cxnLst>
                  <a:cxn ang="0">
                    <a:pos x="T0" y="T1"/>
                  </a:cxn>
                  <a:cxn ang="0">
                    <a:pos x="T2" y="T3"/>
                  </a:cxn>
                  <a:cxn ang="0">
                    <a:pos x="T4" y="T5"/>
                  </a:cxn>
                  <a:cxn ang="0">
                    <a:pos x="T6" y="T7"/>
                  </a:cxn>
                  <a:cxn ang="0">
                    <a:pos x="T8" y="T9"/>
                  </a:cxn>
                  <a:cxn ang="0">
                    <a:pos x="T10" y="T11"/>
                  </a:cxn>
                </a:cxnLst>
                <a:rect l="0" t="0" r="r" b="b"/>
                <a:pathLst>
                  <a:path w="59" h="48">
                    <a:moveTo>
                      <a:pt x="59" y="0"/>
                    </a:moveTo>
                    <a:lnTo>
                      <a:pt x="57" y="16"/>
                    </a:lnTo>
                    <a:lnTo>
                      <a:pt x="47" y="30"/>
                    </a:lnTo>
                    <a:lnTo>
                      <a:pt x="34" y="40"/>
                    </a:lnTo>
                    <a:lnTo>
                      <a:pt x="18" y="46"/>
                    </a:lnTo>
                    <a:lnTo>
                      <a:pt x="0" y="48"/>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67" name="Freeform 71"/>
              <p:cNvSpPr>
                <a:spLocks noChangeArrowheads="1"/>
              </p:cNvSpPr>
              <p:nvPr/>
            </p:nvSpPr>
            <p:spPr bwMode="auto">
              <a:xfrm>
                <a:off x="4173" y="2415"/>
                <a:ext cx="43" cy="10"/>
              </a:xfrm>
              <a:custGeom>
                <a:avLst/>
                <a:gdLst>
                  <a:gd name="G0" fmla="+- 3721 0 0"/>
                  <a:gd name="G1" fmla="*/ G0 1 61"/>
                  <a:gd name="G2" fmla="*/ 1 0 51712"/>
                  <a:gd name="G3" fmla="*/ G2 32 1"/>
                  <a:gd name="G4" fmla="*/ G3 1 32"/>
                  <a:gd name="G5" fmla="+- 3477 0 0"/>
                  <a:gd name="G6" fmla="*/ G5 1 61"/>
                  <a:gd name="G7" fmla="+- 352 0 0"/>
                  <a:gd name="G8" fmla="*/ G7 1 32"/>
                  <a:gd name="G9" fmla="+- 2989 0 0"/>
                  <a:gd name="G10" fmla="*/ G9 1 61"/>
                  <a:gd name="G11" fmla="+- 608 0 0"/>
                  <a:gd name="G12" fmla="*/ G11 1 32"/>
                  <a:gd name="G13" fmla="+- 2074 0 0"/>
                  <a:gd name="G14" fmla="*/ G13 1 61"/>
                  <a:gd name="G15" fmla="+- 864 0 0"/>
                  <a:gd name="G16" fmla="*/ G15 1 32"/>
                  <a:gd name="G17" fmla="+- 1098 0 0"/>
                  <a:gd name="G18" fmla="*/ G17 1 61"/>
                  <a:gd name="G19" fmla="+- 1024 0 0"/>
                  <a:gd name="G20" fmla="*/ G19 1 32"/>
                  <a:gd name="G21" fmla="*/ 1 0 51712"/>
                  <a:gd name="G22" fmla="*/ G21 61 1"/>
                  <a:gd name="G23" fmla="*/ G22 1 61"/>
                  <a:gd name="G24" fmla="+- 1024 0 0"/>
                  <a:gd name="G25" fmla="*/ G24 1 32"/>
                  <a:gd name="G26" fmla="*/ 1 0 51712"/>
                  <a:gd name="G27" fmla="*/ 1 0 51712"/>
                  <a:gd name="G28" fmla="*/ 1 0 51712"/>
                  <a:gd name="G29" fmla="*/ 1 0 51712"/>
                  <a:gd name="G30" fmla="*/ 1 0 51712"/>
                  <a:gd name="G31" fmla="*/ 1 0 51712"/>
                  <a:gd name="G32" fmla="*/ 1 0 51712"/>
                  <a:gd name="G33" fmla="*/ G32 61 1"/>
                  <a:gd name="G34" fmla="*/ G33 1 61"/>
                  <a:gd name="G35" fmla="*/ 1 0 51712"/>
                  <a:gd name="G36" fmla="*/ G35 32 1"/>
                  <a:gd name="G37" fmla="*/ G36 1 32"/>
                  <a:gd name="G38" fmla="+- 3721 0 0"/>
                  <a:gd name="G39" fmla="*/ G38 1 61"/>
                  <a:gd name="G40" fmla="+- 1024 0 0"/>
                  <a:gd name="G41" fmla="*/ G40 1 32"/>
                  <a:gd name="T0" fmla="*/ 61 w 61"/>
                  <a:gd name="T1" fmla="*/ 0 h 32"/>
                  <a:gd name="T2" fmla="*/ 57 w 61"/>
                  <a:gd name="T3" fmla="*/ 11 h 32"/>
                  <a:gd name="T4" fmla="*/ 49 w 61"/>
                  <a:gd name="T5" fmla="*/ 19 h 32"/>
                  <a:gd name="T6" fmla="*/ 34 w 61"/>
                  <a:gd name="T7" fmla="*/ 27 h 32"/>
                  <a:gd name="T8" fmla="*/ 18 w 61"/>
                  <a:gd name="T9" fmla="*/ 32 h 32"/>
                  <a:gd name="T10" fmla="*/ 0 w 61"/>
                  <a:gd name="T11" fmla="*/ 32 h 32"/>
                </a:gdLst>
                <a:ahLst/>
                <a:cxnLst>
                  <a:cxn ang="0">
                    <a:pos x="T0" y="T1"/>
                  </a:cxn>
                  <a:cxn ang="0">
                    <a:pos x="T2" y="T3"/>
                  </a:cxn>
                  <a:cxn ang="0">
                    <a:pos x="T4" y="T5"/>
                  </a:cxn>
                  <a:cxn ang="0">
                    <a:pos x="T6" y="T7"/>
                  </a:cxn>
                  <a:cxn ang="0">
                    <a:pos x="T8" y="T9"/>
                  </a:cxn>
                  <a:cxn ang="0">
                    <a:pos x="T10" y="T11"/>
                  </a:cxn>
                </a:cxnLst>
                <a:rect l="0" t="0" r="r" b="b"/>
                <a:pathLst>
                  <a:path w="61" h="32">
                    <a:moveTo>
                      <a:pt x="61" y="0"/>
                    </a:moveTo>
                    <a:lnTo>
                      <a:pt x="57" y="11"/>
                    </a:lnTo>
                    <a:lnTo>
                      <a:pt x="49" y="19"/>
                    </a:lnTo>
                    <a:lnTo>
                      <a:pt x="34" y="27"/>
                    </a:lnTo>
                    <a:lnTo>
                      <a:pt x="18" y="32"/>
                    </a:lnTo>
                    <a:lnTo>
                      <a:pt x="0" y="32"/>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68" name="Freeform 72"/>
              <p:cNvSpPr>
                <a:spLocks noChangeArrowheads="1"/>
              </p:cNvSpPr>
              <p:nvPr/>
            </p:nvSpPr>
            <p:spPr bwMode="auto">
              <a:xfrm>
                <a:off x="4097" y="2380"/>
                <a:ext cx="71" cy="45"/>
              </a:xfrm>
              <a:custGeom>
                <a:avLst/>
                <a:gdLst>
                  <a:gd name="G0" fmla="*/ 1 0 51712"/>
                  <a:gd name="G1" fmla="*/ G0 96 1"/>
                  <a:gd name="G2" fmla="*/ G1 1 96"/>
                  <a:gd name="G3" fmla="*/ 1 0 51712"/>
                  <a:gd name="G4" fmla="*/ G3 110 1"/>
                  <a:gd name="G5" fmla="*/ G4 1 110"/>
                  <a:gd name="G6" fmla="+- 192 0 0"/>
                  <a:gd name="G7" fmla="*/ G6 1 96"/>
                  <a:gd name="G8" fmla="+- 2970 0 0"/>
                  <a:gd name="G9" fmla="*/ G8 1 110"/>
                  <a:gd name="G10" fmla="+- 1152 0 0"/>
                  <a:gd name="G11" fmla="*/ G10 1 96"/>
                  <a:gd name="G12" fmla="+- 5940 0 0"/>
                  <a:gd name="G13" fmla="*/ G12 1 110"/>
                  <a:gd name="G14" fmla="+- 2688 0 0"/>
                  <a:gd name="G15" fmla="*/ G14 1 96"/>
                  <a:gd name="G16" fmla="+- 8580 0 0"/>
                  <a:gd name="G17" fmla="*/ G16 1 110"/>
                  <a:gd name="G18" fmla="+- 4512 0 0"/>
                  <a:gd name="G19" fmla="*/ G18 1 96"/>
                  <a:gd name="G20" fmla="+- 10670 0 0"/>
                  <a:gd name="G21" fmla="*/ G20 1 110"/>
                  <a:gd name="G22" fmla="+- 6816 0 0"/>
                  <a:gd name="G23" fmla="*/ G22 1 96"/>
                  <a:gd name="G24" fmla="+- 11880 0 0"/>
                  <a:gd name="G25" fmla="*/ G24 1 110"/>
                  <a:gd name="G26" fmla="+- 9216 0 0"/>
                  <a:gd name="G27" fmla="*/ G26 1 96"/>
                  <a:gd name="G28" fmla="+- 12100 0 0"/>
                  <a:gd name="G29" fmla="*/ G28 1 110"/>
                  <a:gd name="G30" fmla="*/ 1 0 51712"/>
                  <a:gd name="G31" fmla="*/ 1 0 51712"/>
                  <a:gd name="G32" fmla="*/ 1 0 51712"/>
                  <a:gd name="G33" fmla="*/ 1 0 51712"/>
                  <a:gd name="G34" fmla="*/ 1 0 51712"/>
                  <a:gd name="G35" fmla="*/ 1 0 51712"/>
                  <a:gd name="G36" fmla="*/ 1 0 51712"/>
                  <a:gd name="G37" fmla="*/ 1 0 51712"/>
                  <a:gd name="G38" fmla="*/ G37 96 1"/>
                  <a:gd name="G39" fmla="*/ G38 1 96"/>
                  <a:gd name="G40" fmla="*/ 1 0 51712"/>
                  <a:gd name="G41" fmla="*/ G40 110 1"/>
                  <a:gd name="G42" fmla="*/ G41 1 110"/>
                  <a:gd name="G43" fmla="+- 9216 0 0"/>
                  <a:gd name="G44" fmla="*/ G43 1 96"/>
                  <a:gd name="G45" fmla="+- 12100 0 0"/>
                  <a:gd name="G46" fmla="*/ G45 1 110"/>
                  <a:gd name="T0" fmla="*/ 0 w 96"/>
                  <a:gd name="T1" fmla="*/ 0 h 110"/>
                  <a:gd name="T2" fmla="*/ 2 w 96"/>
                  <a:gd name="T3" fmla="*/ 27 h 110"/>
                  <a:gd name="T4" fmla="*/ 12 w 96"/>
                  <a:gd name="T5" fmla="*/ 54 h 110"/>
                  <a:gd name="T6" fmla="*/ 28 w 96"/>
                  <a:gd name="T7" fmla="*/ 78 h 110"/>
                  <a:gd name="T8" fmla="*/ 47 w 96"/>
                  <a:gd name="T9" fmla="*/ 97 h 110"/>
                  <a:gd name="T10" fmla="*/ 71 w 96"/>
                  <a:gd name="T11" fmla="*/ 108 h 110"/>
                  <a:gd name="T12" fmla="*/ 96 w 96"/>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96" h="110">
                    <a:moveTo>
                      <a:pt x="0" y="0"/>
                    </a:moveTo>
                    <a:lnTo>
                      <a:pt x="2" y="27"/>
                    </a:lnTo>
                    <a:lnTo>
                      <a:pt x="12" y="54"/>
                    </a:lnTo>
                    <a:lnTo>
                      <a:pt x="28" y="78"/>
                    </a:lnTo>
                    <a:lnTo>
                      <a:pt x="47" y="97"/>
                    </a:lnTo>
                    <a:lnTo>
                      <a:pt x="71" y="108"/>
                    </a:lnTo>
                    <a:lnTo>
                      <a:pt x="96" y="11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69" name="Freeform 73"/>
              <p:cNvSpPr>
                <a:spLocks noChangeArrowheads="1"/>
              </p:cNvSpPr>
              <p:nvPr/>
            </p:nvSpPr>
            <p:spPr bwMode="auto">
              <a:xfrm>
                <a:off x="4097" y="2307"/>
                <a:ext cx="22" cy="67"/>
              </a:xfrm>
              <a:custGeom>
                <a:avLst/>
                <a:gdLst>
                  <a:gd name="G0" fmla="+- 1156 0 0"/>
                  <a:gd name="G1" fmla="*/ G0 1 34"/>
                  <a:gd name="G2" fmla="*/ 1 0 51712"/>
                  <a:gd name="G3" fmla="*/ G2 158 1"/>
                  <a:gd name="G4" fmla="*/ G3 1 158"/>
                  <a:gd name="G5" fmla="+- 952 0 0"/>
                  <a:gd name="G6" fmla="*/ G5 1 34"/>
                  <a:gd name="G7" fmla="+- 474 0 0"/>
                  <a:gd name="G8" fmla="*/ G7 1 158"/>
                  <a:gd name="G9" fmla="+- 680 0 0"/>
                  <a:gd name="G10" fmla="*/ G9 1 34"/>
                  <a:gd name="G11" fmla="+- 2528 0 0"/>
                  <a:gd name="G12" fmla="*/ G11 1 158"/>
                  <a:gd name="G13" fmla="+- 408 0 0"/>
                  <a:gd name="G14" fmla="*/ G13 1 34"/>
                  <a:gd name="G15" fmla="+- 5530 0 0"/>
                  <a:gd name="G16" fmla="*/ G15 1 158"/>
                  <a:gd name="G17" fmla="+- 272 0 0"/>
                  <a:gd name="G18" fmla="*/ G17 1 34"/>
                  <a:gd name="G19" fmla="+- 9322 0 0"/>
                  <a:gd name="G20" fmla="*/ G19 1 158"/>
                  <a:gd name="G21" fmla="+- 68 0 0"/>
                  <a:gd name="G22" fmla="*/ G21 1 34"/>
                  <a:gd name="G23" fmla="+- 14062 0 0"/>
                  <a:gd name="G24" fmla="*/ G23 1 158"/>
                  <a:gd name="G25" fmla="*/ 1 0 51712"/>
                  <a:gd name="G26" fmla="*/ G25 34 1"/>
                  <a:gd name="G27" fmla="*/ G26 1 34"/>
                  <a:gd name="G28" fmla="+- 19592 0 0"/>
                  <a:gd name="G29" fmla="*/ G28 1 158"/>
                  <a:gd name="G30" fmla="*/ 1 0 51712"/>
                  <a:gd name="G31" fmla="*/ G30 34 1"/>
                  <a:gd name="G32" fmla="*/ G31 1 34"/>
                  <a:gd name="G33" fmla="+- 24964 0 0"/>
                  <a:gd name="G34" fmla="*/ G33 1 158"/>
                  <a:gd name="G35" fmla="*/ 1 0 51712"/>
                  <a:gd name="G36" fmla="*/ 1 0 51712"/>
                  <a:gd name="G37" fmla="*/ 1 0 51712"/>
                  <a:gd name="G38" fmla="*/ 1 0 51712"/>
                  <a:gd name="G39" fmla="*/ 1 0 51712"/>
                  <a:gd name="G40" fmla="*/ 1 0 51712"/>
                  <a:gd name="G41" fmla="*/ 1 0 51712"/>
                  <a:gd name="G42" fmla="*/ 1 0 51712"/>
                  <a:gd name="G43" fmla="*/ 1 0 51712"/>
                  <a:gd name="G44" fmla="*/ G43 34 1"/>
                  <a:gd name="G45" fmla="*/ G44 1 34"/>
                  <a:gd name="G46" fmla="*/ 1 0 51712"/>
                  <a:gd name="G47" fmla="*/ G46 158 1"/>
                  <a:gd name="G48" fmla="*/ G47 1 158"/>
                  <a:gd name="G49" fmla="+- 1156 0 0"/>
                  <a:gd name="G50" fmla="*/ G49 1 34"/>
                  <a:gd name="G51" fmla="+- 24964 0 0"/>
                  <a:gd name="G52" fmla="*/ G51 1 158"/>
                  <a:gd name="T0" fmla="*/ 34 w 34"/>
                  <a:gd name="T1" fmla="*/ 0 h 158"/>
                  <a:gd name="T2" fmla="*/ 28 w 34"/>
                  <a:gd name="T3" fmla="*/ 3 h 158"/>
                  <a:gd name="T4" fmla="*/ 20 w 34"/>
                  <a:gd name="T5" fmla="*/ 16 h 158"/>
                  <a:gd name="T6" fmla="*/ 12 w 34"/>
                  <a:gd name="T7" fmla="*/ 35 h 158"/>
                  <a:gd name="T8" fmla="*/ 8 w 34"/>
                  <a:gd name="T9" fmla="*/ 59 h 158"/>
                  <a:gd name="T10" fmla="*/ 2 w 34"/>
                  <a:gd name="T11" fmla="*/ 89 h 158"/>
                  <a:gd name="T12" fmla="*/ 0 w 34"/>
                  <a:gd name="T13" fmla="*/ 124 h 158"/>
                  <a:gd name="T14" fmla="*/ 0 w 34"/>
                  <a:gd name="T15" fmla="*/ 158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58">
                    <a:moveTo>
                      <a:pt x="34" y="0"/>
                    </a:moveTo>
                    <a:lnTo>
                      <a:pt x="28" y="3"/>
                    </a:lnTo>
                    <a:lnTo>
                      <a:pt x="20" y="16"/>
                    </a:lnTo>
                    <a:lnTo>
                      <a:pt x="12" y="35"/>
                    </a:lnTo>
                    <a:lnTo>
                      <a:pt x="8" y="59"/>
                    </a:lnTo>
                    <a:lnTo>
                      <a:pt x="2" y="89"/>
                    </a:lnTo>
                    <a:lnTo>
                      <a:pt x="0" y="124"/>
                    </a:lnTo>
                    <a:lnTo>
                      <a:pt x="0" y="158"/>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70" name="Freeform 74"/>
              <p:cNvSpPr>
                <a:spLocks noChangeArrowheads="1"/>
              </p:cNvSpPr>
              <p:nvPr/>
            </p:nvSpPr>
            <p:spPr bwMode="auto">
              <a:xfrm>
                <a:off x="4106" y="2235"/>
                <a:ext cx="12" cy="67"/>
              </a:xfrm>
              <a:custGeom>
                <a:avLst/>
                <a:gdLst>
                  <a:gd name="G0" fmla="+- 484 0 0"/>
                  <a:gd name="G1" fmla="*/ G0 1 22"/>
                  <a:gd name="G2" fmla="+- 24964 0 0"/>
                  <a:gd name="G3" fmla="*/ G2 1 158"/>
                  <a:gd name="G4" fmla="+- 396 0 0"/>
                  <a:gd name="G5" fmla="*/ G4 1 22"/>
                  <a:gd name="G6" fmla="+- 24174 0 0"/>
                  <a:gd name="G7" fmla="*/ G6 1 158"/>
                  <a:gd name="G8" fmla="+- 264 0 0"/>
                  <a:gd name="G9" fmla="*/ G8 1 22"/>
                  <a:gd name="G10" fmla="+- 22436 0 0"/>
                  <a:gd name="G11" fmla="*/ G10 1 158"/>
                  <a:gd name="G12" fmla="+- 176 0 0"/>
                  <a:gd name="G13" fmla="*/ G12 1 22"/>
                  <a:gd name="G14" fmla="+- 19434 0 0"/>
                  <a:gd name="G15" fmla="*/ G14 1 158"/>
                  <a:gd name="G16" fmla="+- 88 0 0"/>
                  <a:gd name="G17" fmla="*/ G16 1 22"/>
                  <a:gd name="G18" fmla="+- 15326 0 0"/>
                  <a:gd name="G19" fmla="*/ G18 1 158"/>
                  <a:gd name="G20" fmla="+- 44 0 0"/>
                  <a:gd name="G21" fmla="*/ G20 1 22"/>
                  <a:gd name="G22" fmla="+- 10586 0 0"/>
                  <a:gd name="G23" fmla="*/ G22 1 158"/>
                  <a:gd name="G24" fmla="*/ 1 0 51712"/>
                  <a:gd name="G25" fmla="*/ G24 22 1"/>
                  <a:gd name="G26" fmla="*/ G25 1 22"/>
                  <a:gd name="G27" fmla="+- 5530 0 0"/>
                  <a:gd name="G28" fmla="*/ G27 1 158"/>
                  <a:gd name="G29" fmla="*/ 1 0 51712"/>
                  <a:gd name="G30" fmla="*/ G29 22 1"/>
                  <a:gd name="G31" fmla="*/ G30 1 22"/>
                  <a:gd name="G32" fmla="*/ 1 0 51712"/>
                  <a:gd name="G33" fmla="*/ G32 158 1"/>
                  <a:gd name="G34" fmla="*/ G33 1 158"/>
                  <a:gd name="G35" fmla="*/ 1 0 51712"/>
                  <a:gd name="G36" fmla="*/ 1 0 51712"/>
                  <a:gd name="G37" fmla="*/ 1 0 51712"/>
                  <a:gd name="G38" fmla="*/ 1 0 51712"/>
                  <a:gd name="G39" fmla="*/ 1 0 51712"/>
                  <a:gd name="G40" fmla="*/ 1 0 51712"/>
                  <a:gd name="G41" fmla="*/ 1 0 51712"/>
                  <a:gd name="G42" fmla="*/ 1 0 51712"/>
                  <a:gd name="G43" fmla="*/ 1 0 51712"/>
                  <a:gd name="G44" fmla="*/ G43 22 1"/>
                  <a:gd name="G45" fmla="*/ G44 1 22"/>
                  <a:gd name="G46" fmla="*/ 1 0 51712"/>
                  <a:gd name="G47" fmla="*/ G46 158 1"/>
                  <a:gd name="G48" fmla="*/ G47 1 158"/>
                  <a:gd name="G49" fmla="+- 484 0 0"/>
                  <a:gd name="G50" fmla="*/ G49 1 22"/>
                  <a:gd name="G51" fmla="+- 24964 0 0"/>
                  <a:gd name="G52" fmla="*/ G51 1 158"/>
                  <a:gd name="T0" fmla="*/ 22 w 22"/>
                  <a:gd name="T1" fmla="*/ 158 h 158"/>
                  <a:gd name="T2" fmla="*/ 18 w 22"/>
                  <a:gd name="T3" fmla="*/ 153 h 158"/>
                  <a:gd name="T4" fmla="*/ 12 w 22"/>
                  <a:gd name="T5" fmla="*/ 142 h 158"/>
                  <a:gd name="T6" fmla="*/ 8 w 22"/>
                  <a:gd name="T7" fmla="*/ 123 h 158"/>
                  <a:gd name="T8" fmla="*/ 4 w 22"/>
                  <a:gd name="T9" fmla="*/ 97 h 158"/>
                  <a:gd name="T10" fmla="*/ 2 w 22"/>
                  <a:gd name="T11" fmla="*/ 67 h 158"/>
                  <a:gd name="T12" fmla="*/ 0 w 22"/>
                  <a:gd name="T13" fmla="*/ 35 h 158"/>
                  <a:gd name="T14" fmla="*/ 0 w 22"/>
                  <a:gd name="T15" fmla="*/ 0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58">
                    <a:moveTo>
                      <a:pt x="22" y="158"/>
                    </a:moveTo>
                    <a:lnTo>
                      <a:pt x="18" y="153"/>
                    </a:lnTo>
                    <a:lnTo>
                      <a:pt x="12" y="142"/>
                    </a:lnTo>
                    <a:lnTo>
                      <a:pt x="8" y="123"/>
                    </a:lnTo>
                    <a:lnTo>
                      <a:pt x="4" y="97"/>
                    </a:lnTo>
                    <a:lnTo>
                      <a:pt x="2" y="67"/>
                    </a:lnTo>
                    <a:lnTo>
                      <a:pt x="0" y="35"/>
                    </a:lnTo>
                    <a:lnTo>
                      <a:pt x="0" y="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71" name="Freeform 75"/>
              <p:cNvSpPr>
                <a:spLocks noChangeArrowheads="1"/>
              </p:cNvSpPr>
              <p:nvPr/>
            </p:nvSpPr>
            <p:spPr bwMode="auto">
              <a:xfrm>
                <a:off x="4106" y="2199"/>
                <a:ext cx="137" cy="32"/>
              </a:xfrm>
              <a:custGeom>
                <a:avLst/>
                <a:gdLst>
                  <a:gd name="G0" fmla="+- 32041 0 0"/>
                  <a:gd name="G1" fmla="*/ G0 1 179"/>
                  <a:gd name="G2" fmla="*/ 1 0 51712"/>
                  <a:gd name="G3" fmla="*/ G2 80 1"/>
                  <a:gd name="G4" fmla="*/ G3 1 80"/>
                  <a:gd name="G5" fmla="+- 25955 0 0"/>
                  <a:gd name="G6" fmla="*/ G5 1 179"/>
                  <a:gd name="G7" fmla="+- 160 0 0"/>
                  <a:gd name="G8" fmla="*/ G7 1 80"/>
                  <a:gd name="G9" fmla="+- 19690 0 0"/>
                  <a:gd name="G10" fmla="*/ G9 1 179"/>
                  <a:gd name="G11" fmla="+- 400 0 0"/>
                  <a:gd name="G12" fmla="*/ G11 1 80"/>
                  <a:gd name="G13" fmla="+- 14320 0 0"/>
                  <a:gd name="G14" fmla="*/ G13 1 179"/>
                  <a:gd name="G15" fmla="+- 1040 0 0"/>
                  <a:gd name="G16" fmla="*/ G15 1 80"/>
                  <a:gd name="G17" fmla="+- 9487 0 0"/>
                  <a:gd name="G18" fmla="*/ G17 1 179"/>
                  <a:gd name="G19" fmla="+- 1920 0 0"/>
                  <a:gd name="G20" fmla="*/ G19 1 80"/>
                  <a:gd name="G21" fmla="+- 5549 0 0"/>
                  <a:gd name="G22" fmla="*/ G21 1 179"/>
                  <a:gd name="G23" fmla="+- 2800 0 0"/>
                  <a:gd name="G24" fmla="*/ G23 1 80"/>
                  <a:gd name="G25" fmla="+- 2148 0 0"/>
                  <a:gd name="G26" fmla="*/ G25 1 179"/>
                  <a:gd name="G27" fmla="+- 3840 0 0"/>
                  <a:gd name="G28" fmla="*/ G27 1 80"/>
                  <a:gd name="G29" fmla="+- 358 0 0"/>
                  <a:gd name="G30" fmla="*/ G29 1 179"/>
                  <a:gd name="G31" fmla="+- 5120 0 0"/>
                  <a:gd name="G32" fmla="*/ G31 1 80"/>
                  <a:gd name="G33" fmla="*/ 1 0 51712"/>
                  <a:gd name="G34" fmla="*/ G33 179 1"/>
                  <a:gd name="G35" fmla="*/ G34 1 179"/>
                  <a:gd name="G36" fmla="+- 6400 0 0"/>
                  <a:gd name="G37" fmla="*/ G36 1 80"/>
                  <a:gd name="G38" fmla="*/ 1 0 51712"/>
                  <a:gd name="G39" fmla="*/ 1 0 51712"/>
                  <a:gd name="G40" fmla="*/ 1 0 51712"/>
                  <a:gd name="G41" fmla="*/ 1 0 51712"/>
                  <a:gd name="G42" fmla="*/ 1 0 51712"/>
                  <a:gd name="G43" fmla="*/ 1 0 51712"/>
                  <a:gd name="G44" fmla="*/ 1 0 51712"/>
                  <a:gd name="G45" fmla="*/ 1 0 51712"/>
                  <a:gd name="G46" fmla="*/ 1 0 51712"/>
                  <a:gd name="G47" fmla="*/ 1 0 51712"/>
                  <a:gd name="G48" fmla="*/ G47 179 1"/>
                  <a:gd name="G49" fmla="*/ G48 1 179"/>
                  <a:gd name="G50" fmla="*/ 1 0 51712"/>
                  <a:gd name="G51" fmla="*/ G50 80 1"/>
                  <a:gd name="G52" fmla="*/ G51 1 80"/>
                  <a:gd name="G53" fmla="+- 32041 0 0"/>
                  <a:gd name="G54" fmla="*/ G53 1 179"/>
                  <a:gd name="G55" fmla="+- 6400 0 0"/>
                  <a:gd name="G56" fmla="*/ G55 1 80"/>
                  <a:gd name="T0" fmla="*/ 179 w 179"/>
                  <a:gd name="T1" fmla="*/ 0 h 80"/>
                  <a:gd name="T2" fmla="*/ 145 w 179"/>
                  <a:gd name="T3" fmla="*/ 2 h 80"/>
                  <a:gd name="T4" fmla="*/ 110 w 179"/>
                  <a:gd name="T5" fmla="*/ 5 h 80"/>
                  <a:gd name="T6" fmla="*/ 80 w 179"/>
                  <a:gd name="T7" fmla="*/ 13 h 80"/>
                  <a:gd name="T8" fmla="*/ 53 w 179"/>
                  <a:gd name="T9" fmla="*/ 24 h 80"/>
                  <a:gd name="T10" fmla="*/ 31 w 179"/>
                  <a:gd name="T11" fmla="*/ 35 h 80"/>
                  <a:gd name="T12" fmla="*/ 12 w 179"/>
                  <a:gd name="T13" fmla="*/ 48 h 80"/>
                  <a:gd name="T14" fmla="*/ 2 w 179"/>
                  <a:gd name="T15" fmla="*/ 64 h 80"/>
                  <a:gd name="T16" fmla="*/ 0 w 179"/>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80">
                    <a:moveTo>
                      <a:pt x="179" y="0"/>
                    </a:moveTo>
                    <a:lnTo>
                      <a:pt x="145" y="2"/>
                    </a:lnTo>
                    <a:lnTo>
                      <a:pt x="110" y="5"/>
                    </a:lnTo>
                    <a:lnTo>
                      <a:pt x="80" y="13"/>
                    </a:lnTo>
                    <a:lnTo>
                      <a:pt x="53" y="24"/>
                    </a:lnTo>
                    <a:lnTo>
                      <a:pt x="31" y="35"/>
                    </a:lnTo>
                    <a:lnTo>
                      <a:pt x="12" y="48"/>
                    </a:lnTo>
                    <a:lnTo>
                      <a:pt x="2" y="64"/>
                    </a:lnTo>
                    <a:lnTo>
                      <a:pt x="0" y="8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72" name="Freeform 76"/>
              <p:cNvSpPr>
                <a:spLocks noChangeArrowheads="1"/>
              </p:cNvSpPr>
              <p:nvPr/>
            </p:nvSpPr>
            <p:spPr bwMode="auto">
              <a:xfrm>
                <a:off x="4344" y="2213"/>
                <a:ext cx="33" cy="53"/>
              </a:xfrm>
              <a:custGeom>
                <a:avLst/>
                <a:gdLst>
                  <a:gd name="G0" fmla="*/ 1 0 51712"/>
                  <a:gd name="G1" fmla="*/ G0 49 1"/>
                  <a:gd name="G2" fmla="*/ G1 1 49"/>
                  <a:gd name="G3" fmla="+- 15876 0 0"/>
                  <a:gd name="G4" fmla="*/ G3 1 126"/>
                  <a:gd name="G5" fmla="+- 588 0 0"/>
                  <a:gd name="G6" fmla="*/ G5 1 49"/>
                  <a:gd name="G7" fmla="+- 15498 0 0"/>
                  <a:gd name="G8" fmla="*/ G7 1 126"/>
                  <a:gd name="G9" fmla="+- 1176 0 0"/>
                  <a:gd name="G10" fmla="*/ G9 1 49"/>
                  <a:gd name="G11" fmla="+- 13860 0 0"/>
                  <a:gd name="G12" fmla="*/ G11 1 126"/>
                  <a:gd name="G13" fmla="+- 1715 0 0"/>
                  <a:gd name="G14" fmla="*/ G13 1 49"/>
                  <a:gd name="G15" fmla="+- 11088 0 0"/>
                  <a:gd name="G16" fmla="*/ G15 1 126"/>
                  <a:gd name="G17" fmla="+- 2107 0 0"/>
                  <a:gd name="G18" fmla="*/ G17 1 49"/>
                  <a:gd name="G19" fmla="+- 8064 0 0"/>
                  <a:gd name="G20" fmla="*/ G19 1 126"/>
                  <a:gd name="G21" fmla="+- 2303 0 0"/>
                  <a:gd name="G22" fmla="*/ G21 1 49"/>
                  <a:gd name="G23" fmla="+- 4032 0 0"/>
                  <a:gd name="G24" fmla="*/ G23 1 126"/>
                  <a:gd name="G25" fmla="+- 2401 0 0"/>
                  <a:gd name="G26" fmla="*/ G25 1 49"/>
                  <a:gd name="G27" fmla="*/ 1 0 51712"/>
                  <a:gd name="G28" fmla="*/ G27 126 1"/>
                  <a:gd name="G29" fmla="*/ G28 1 126"/>
                  <a:gd name="G30" fmla="*/ 1 0 51712"/>
                  <a:gd name="G31" fmla="*/ 1 0 51712"/>
                  <a:gd name="G32" fmla="*/ 1 0 51712"/>
                  <a:gd name="G33" fmla="*/ 1 0 51712"/>
                  <a:gd name="G34" fmla="*/ 1 0 51712"/>
                  <a:gd name="G35" fmla="*/ 1 0 51712"/>
                  <a:gd name="G36" fmla="*/ 1 0 51712"/>
                  <a:gd name="G37" fmla="*/ 1 0 51712"/>
                  <a:gd name="G38" fmla="*/ G37 49 1"/>
                  <a:gd name="G39" fmla="*/ G38 1 49"/>
                  <a:gd name="G40" fmla="*/ 1 0 51712"/>
                  <a:gd name="G41" fmla="*/ G40 126 1"/>
                  <a:gd name="G42" fmla="*/ G41 1 126"/>
                  <a:gd name="G43" fmla="+- 2401 0 0"/>
                  <a:gd name="G44" fmla="*/ G43 1 49"/>
                  <a:gd name="G45" fmla="+- 15876 0 0"/>
                  <a:gd name="G46" fmla="*/ G45 1 126"/>
                  <a:gd name="T0" fmla="*/ 0 w 49"/>
                  <a:gd name="T1" fmla="*/ 126 h 126"/>
                  <a:gd name="T2" fmla="*/ 12 w 49"/>
                  <a:gd name="T3" fmla="*/ 123 h 126"/>
                  <a:gd name="T4" fmla="*/ 24 w 49"/>
                  <a:gd name="T5" fmla="*/ 110 h 126"/>
                  <a:gd name="T6" fmla="*/ 35 w 49"/>
                  <a:gd name="T7" fmla="*/ 88 h 126"/>
                  <a:gd name="T8" fmla="*/ 43 w 49"/>
                  <a:gd name="T9" fmla="*/ 64 h 126"/>
                  <a:gd name="T10" fmla="*/ 47 w 49"/>
                  <a:gd name="T11" fmla="*/ 32 h 126"/>
                  <a:gd name="T12" fmla="*/ 49 w 49"/>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49" h="126">
                    <a:moveTo>
                      <a:pt x="0" y="126"/>
                    </a:moveTo>
                    <a:lnTo>
                      <a:pt x="12" y="123"/>
                    </a:lnTo>
                    <a:lnTo>
                      <a:pt x="24" y="110"/>
                    </a:lnTo>
                    <a:lnTo>
                      <a:pt x="35" y="88"/>
                    </a:lnTo>
                    <a:lnTo>
                      <a:pt x="43" y="64"/>
                    </a:lnTo>
                    <a:lnTo>
                      <a:pt x="47" y="32"/>
                    </a:lnTo>
                    <a:lnTo>
                      <a:pt x="49" y="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73" name="Freeform 77"/>
              <p:cNvSpPr>
                <a:spLocks noChangeArrowheads="1"/>
              </p:cNvSpPr>
              <p:nvPr/>
            </p:nvSpPr>
            <p:spPr bwMode="auto">
              <a:xfrm>
                <a:off x="4316" y="2163"/>
                <a:ext cx="61" cy="45"/>
              </a:xfrm>
              <a:custGeom>
                <a:avLst/>
                <a:gdLst>
                  <a:gd name="G0" fmla="+- 7056 0 0"/>
                  <a:gd name="G1" fmla="*/ G0 1 84"/>
                  <a:gd name="G2" fmla="+- 12100 0 0"/>
                  <a:gd name="G3" fmla="*/ G2 1 110"/>
                  <a:gd name="G4" fmla="+- 6720 0 0"/>
                  <a:gd name="G5" fmla="*/ G4 1 84"/>
                  <a:gd name="G6" fmla="+- 8800 0 0"/>
                  <a:gd name="G7" fmla="*/ G6 1 110"/>
                  <a:gd name="G8" fmla="+- 6048 0 0"/>
                  <a:gd name="G9" fmla="*/ G8 1 84"/>
                  <a:gd name="G10" fmla="+- 5940 0 0"/>
                  <a:gd name="G11" fmla="*/ G10 1 110"/>
                  <a:gd name="G12" fmla="+- 4956 0 0"/>
                  <a:gd name="G13" fmla="*/ G12 1 84"/>
                  <a:gd name="G14" fmla="+- 3520 0 0"/>
                  <a:gd name="G15" fmla="*/ G14 1 110"/>
                  <a:gd name="G16" fmla="+- 3444 0 0"/>
                  <a:gd name="G17" fmla="*/ G16 1 84"/>
                  <a:gd name="G18" fmla="+- 1430 0 0"/>
                  <a:gd name="G19" fmla="*/ G18 1 110"/>
                  <a:gd name="G20" fmla="+- 1764 0 0"/>
                  <a:gd name="G21" fmla="*/ G20 1 84"/>
                  <a:gd name="G22" fmla="+- 330 0 0"/>
                  <a:gd name="G23" fmla="*/ G22 1 110"/>
                  <a:gd name="G24" fmla="*/ 1 0 51712"/>
                  <a:gd name="G25" fmla="*/ G24 84 1"/>
                  <a:gd name="G26" fmla="*/ G25 1 84"/>
                  <a:gd name="G27" fmla="*/ 1 0 51712"/>
                  <a:gd name="G28" fmla="*/ G27 110 1"/>
                  <a:gd name="G29" fmla="*/ G28 1 110"/>
                  <a:gd name="G30" fmla="*/ 1 0 51712"/>
                  <a:gd name="G31" fmla="*/ 1 0 51712"/>
                  <a:gd name="G32" fmla="*/ 1 0 51712"/>
                  <a:gd name="G33" fmla="*/ 1 0 51712"/>
                  <a:gd name="G34" fmla="*/ 1 0 51712"/>
                  <a:gd name="G35" fmla="*/ 1 0 51712"/>
                  <a:gd name="G36" fmla="*/ 1 0 51712"/>
                  <a:gd name="G37" fmla="*/ 1 0 51712"/>
                  <a:gd name="G38" fmla="*/ G37 84 1"/>
                  <a:gd name="G39" fmla="*/ G38 1 84"/>
                  <a:gd name="G40" fmla="*/ 1 0 51712"/>
                  <a:gd name="G41" fmla="*/ G40 110 1"/>
                  <a:gd name="G42" fmla="*/ G41 1 110"/>
                  <a:gd name="G43" fmla="+- 7056 0 0"/>
                  <a:gd name="G44" fmla="*/ G43 1 84"/>
                  <a:gd name="G45" fmla="+- 12100 0 0"/>
                  <a:gd name="G46" fmla="*/ G45 1 110"/>
                  <a:gd name="T0" fmla="*/ 84 w 84"/>
                  <a:gd name="T1" fmla="*/ 110 h 110"/>
                  <a:gd name="T2" fmla="*/ 80 w 84"/>
                  <a:gd name="T3" fmla="*/ 80 h 110"/>
                  <a:gd name="T4" fmla="*/ 72 w 84"/>
                  <a:gd name="T5" fmla="*/ 54 h 110"/>
                  <a:gd name="T6" fmla="*/ 59 w 84"/>
                  <a:gd name="T7" fmla="*/ 32 h 110"/>
                  <a:gd name="T8" fmla="*/ 41 w 84"/>
                  <a:gd name="T9" fmla="*/ 13 h 110"/>
                  <a:gd name="T10" fmla="*/ 21 w 84"/>
                  <a:gd name="T11" fmla="*/ 3 h 110"/>
                  <a:gd name="T12" fmla="*/ 0 w 84"/>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84" h="110">
                    <a:moveTo>
                      <a:pt x="84" y="110"/>
                    </a:moveTo>
                    <a:lnTo>
                      <a:pt x="80" y="80"/>
                    </a:lnTo>
                    <a:lnTo>
                      <a:pt x="72" y="54"/>
                    </a:lnTo>
                    <a:lnTo>
                      <a:pt x="59" y="32"/>
                    </a:lnTo>
                    <a:lnTo>
                      <a:pt x="41" y="13"/>
                    </a:lnTo>
                    <a:lnTo>
                      <a:pt x="21" y="3"/>
                    </a:lnTo>
                    <a:lnTo>
                      <a:pt x="0" y="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74" name="Freeform 78"/>
              <p:cNvSpPr>
                <a:spLocks noChangeArrowheads="1"/>
              </p:cNvSpPr>
              <p:nvPr/>
            </p:nvSpPr>
            <p:spPr bwMode="auto">
              <a:xfrm>
                <a:off x="4221" y="2140"/>
                <a:ext cx="89" cy="17"/>
              </a:xfrm>
              <a:custGeom>
                <a:avLst/>
                <a:gdLst>
                  <a:gd name="G0" fmla="+- 14400 0 0"/>
                  <a:gd name="G1" fmla="*/ G0 1 120"/>
                  <a:gd name="G2" fmla="+- 2304 0 0"/>
                  <a:gd name="G3" fmla="*/ G2 1 48"/>
                  <a:gd name="G4" fmla="+- 13920 0 0"/>
                  <a:gd name="G5" fmla="*/ G4 1 120"/>
                  <a:gd name="G6" fmla="+- 1776 0 0"/>
                  <a:gd name="G7" fmla="*/ G6 1 48"/>
                  <a:gd name="G8" fmla="+- 12960 0 0"/>
                  <a:gd name="G9" fmla="*/ G8 1 120"/>
                  <a:gd name="G10" fmla="+- 1248 0 0"/>
                  <a:gd name="G11" fmla="*/ G10 1 48"/>
                  <a:gd name="G12" fmla="+- 11280 0 0"/>
                  <a:gd name="G13" fmla="*/ G12 1 120"/>
                  <a:gd name="G14" fmla="+- 864 0 0"/>
                  <a:gd name="G15" fmla="*/ G14 1 48"/>
                  <a:gd name="G16" fmla="+- 8760 0 0"/>
                  <a:gd name="G17" fmla="*/ G16 1 120"/>
                  <a:gd name="G18" fmla="+- 480 0 0"/>
                  <a:gd name="G19" fmla="*/ G18 1 48"/>
                  <a:gd name="G20" fmla="+- 6120 0 0"/>
                  <a:gd name="G21" fmla="*/ G20 1 120"/>
                  <a:gd name="G22" fmla="+- 240 0 0"/>
                  <a:gd name="G23" fmla="*/ G22 1 48"/>
                  <a:gd name="G24" fmla="+- 3120 0 0"/>
                  <a:gd name="G25" fmla="*/ G24 1 120"/>
                  <a:gd name="G26" fmla="*/ 1 0 51712"/>
                  <a:gd name="G27" fmla="*/ G26 48 1"/>
                  <a:gd name="G28" fmla="*/ G27 1 48"/>
                  <a:gd name="G29" fmla="*/ 1 0 51712"/>
                  <a:gd name="G30" fmla="*/ G29 120 1"/>
                  <a:gd name="G31" fmla="*/ G30 1 120"/>
                  <a:gd name="G32" fmla="*/ 1 0 51712"/>
                  <a:gd name="G33" fmla="*/ G32 48 1"/>
                  <a:gd name="G34" fmla="*/ G33 1 48"/>
                  <a:gd name="G35" fmla="*/ 1 0 51712"/>
                  <a:gd name="G36" fmla="*/ 1 0 51712"/>
                  <a:gd name="G37" fmla="*/ 1 0 51712"/>
                  <a:gd name="G38" fmla="*/ 1 0 51712"/>
                  <a:gd name="G39" fmla="*/ 1 0 51712"/>
                  <a:gd name="G40" fmla="*/ 1 0 51712"/>
                  <a:gd name="G41" fmla="*/ 1 0 51712"/>
                  <a:gd name="G42" fmla="*/ 1 0 51712"/>
                  <a:gd name="G43" fmla="*/ 1 0 51712"/>
                  <a:gd name="G44" fmla="*/ G43 120 1"/>
                  <a:gd name="G45" fmla="*/ G44 1 120"/>
                  <a:gd name="G46" fmla="*/ 1 0 51712"/>
                  <a:gd name="G47" fmla="*/ G46 48 1"/>
                  <a:gd name="G48" fmla="*/ G47 1 48"/>
                  <a:gd name="G49" fmla="+- 14400 0 0"/>
                  <a:gd name="G50" fmla="*/ G49 1 120"/>
                  <a:gd name="G51" fmla="+- 2304 0 0"/>
                  <a:gd name="G52" fmla="*/ G51 1 48"/>
                  <a:gd name="T0" fmla="*/ 120 w 120"/>
                  <a:gd name="T1" fmla="*/ 48 h 48"/>
                  <a:gd name="T2" fmla="*/ 116 w 120"/>
                  <a:gd name="T3" fmla="*/ 37 h 48"/>
                  <a:gd name="T4" fmla="*/ 108 w 120"/>
                  <a:gd name="T5" fmla="*/ 26 h 48"/>
                  <a:gd name="T6" fmla="*/ 94 w 120"/>
                  <a:gd name="T7" fmla="*/ 18 h 48"/>
                  <a:gd name="T8" fmla="*/ 73 w 120"/>
                  <a:gd name="T9" fmla="*/ 10 h 48"/>
                  <a:gd name="T10" fmla="*/ 51 w 120"/>
                  <a:gd name="T11" fmla="*/ 5 h 48"/>
                  <a:gd name="T12" fmla="*/ 26 w 120"/>
                  <a:gd name="T13" fmla="*/ 0 h 48"/>
                  <a:gd name="T14" fmla="*/ 0 w 120"/>
                  <a:gd name="T15" fmla="*/ 0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48">
                    <a:moveTo>
                      <a:pt x="120" y="48"/>
                    </a:moveTo>
                    <a:lnTo>
                      <a:pt x="116" y="37"/>
                    </a:lnTo>
                    <a:lnTo>
                      <a:pt x="108" y="26"/>
                    </a:lnTo>
                    <a:lnTo>
                      <a:pt x="94" y="18"/>
                    </a:lnTo>
                    <a:lnTo>
                      <a:pt x="73" y="10"/>
                    </a:lnTo>
                    <a:lnTo>
                      <a:pt x="51" y="5"/>
                    </a:lnTo>
                    <a:lnTo>
                      <a:pt x="26" y="0"/>
                    </a:lnTo>
                    <a:lnTo>
                      <a:pt x="0" y="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75" name="Freeform 79"/>
              <p:cNvSpPr>
                <a:spLocks noChangeArrowheads="1"/>
              </p:cNvSpPr>
              <p:nvPr/>
            </p:nvSpPr>
            <p:spPr bwMode="auto">
              <a:xfrm>
                <a:off x="4173" y="2148"/>
                <a:ext cx="43" cy="45"/>
              </a:xfrm>
              <a:custGeom>
                <a:avLst/>
                <a:gdLst>
                  <a:gd name="G0" fmla="+- 3721 0 0"/>
                  <a:gd name="G1" fmla="*/ G0 1 61"/>
                  <a:gd name="G2" fmla="*/ 1 0 51712"/>
                  <a:gd name="G3" fmla="*/ G2 110 1"/>
                  <a:gd name="G4" fmla="*/ G3 1 110"/>
                  <a:gd name="G5" fmla="+- 2684 0 0"/>
                  <a:gd name="G6" fmla="*/ G5 1 61"/>
                  <a:gd name="G7" fmla="+- 220 0 0"/>
                  <a:gd name="G8" fmla="*/ G7 1 110"/>
                  <a:gd name="G9" fmla="+- 1830 0 0"/>
                  <a:gd name="G10" fmla="*/ G9 1 61"/>
                  <a:gd name="G11" fmla="+- 1430 0 0"/>
                  <a:gd name="G12" fmla="*/ G11 1 110"/>
                  <a:gd name="G13" fmla="+- 1098 0 0"/>
                  <a:gd name="G14" fmla="*/ G13 1 61"/>
                  <a:gd name="G15" fmla="+- 3520 0 0"/>
                  <a:gd name="G16" fmla="*/ G15 1 110"/>
                  <a:gd name="G17" fmla="+- 488 0 0"/>
                  <a:gd name="G18" fmla="*/ G17 1 61"/>
                  <a:gd name="G19" fmla="+- 5830 0 0"/>
                  <a:gd name="G20" fmla="*/ G19 1 110"/>
                  <a:gd name="G21" fmla="+- 122 0 0"/>
                  <a:gd name="G22" fmla="*/ G21 1 61"/>
                  <a:gd name="G23" fmla="+- 8800 0 0"/>
                  <a:gd name="G24" fmla="*/ G23 1 110"/>
                  <a:gd name="G25" fmla="*/ 1 0 51712"/>
                  <a:gd name="G26" fmla="*/ G25 61 1"/>
                  <a:gd name="G27" fmla="*/ G26 1 61"/>
                  <a:gd name="G28" fmla="+- 12100 0 0"/>
                  <a:gd name="G29" fmla="*/ G28 1 110"/>
                  <a:gd name="G30" fmla="*/ 1 0 51712"/>
                  <a:gd name="G31" fmla="*/ 1 0 51712"/>
                  <a:gd name="G32" fmla="*/ 1 0 51712"/>
                  <a:gd name="G33" fmla="*/ 1 0 51712"/>
                  <a:gd name="G34" fmla="*/ 1 0 51712"/>
                  <a:gd name="G35" fmla="*/ 1 0 51712"/>
                  <a:gd name="G36" fmla="*/ 1 0 51712"/>
                  <a:gd name="G37" fmla="*/ 1 0 51712"/>
                  <a:gd name="G38" fmla="*/ G37 61 1"/>
                  <a:gd name="G39" fmla="*/ G38 1 61"/>
                  <a:gd name="G40" fmla="*/ 1 0 51712"/>
                  <a:gd name="G41" fmla="*/ G40 110 1"/>
                  <a:gd name="G42" fmla="*/ G41 1 110"/>
                  <a:gd name="G43" fmla="+- 3721 0 0"/>
                  <a:gd name="G44" fmla="*/ G43 1 61"/>
                  <a:gd name="G45" fmla="+- 12100 0 0"/>
                  <a:gd name="G46" fmla="*/ G45 1 110"/>
                  <a:gd name="T0" fmla="*/ 61 w 61"/>
                  <a:gd name="T1" fmla="*/ 0 h 110"/>
                  <a:gd name="T2" fmla="*/ 44 w 61"/>
                  <a:gd name="T3" fmla="*/ 2 h 110"/>
                  <a:gd name="T4" fmla="*/ 30 w 61"/>
                  <a:gd name="T5" fmla="*/ 13 h 110"/>
                  <a:gd name="T6" fmla="*/ 18 w 61"/>
                  <a:gd name="T7" fmla="*/ 32 h 110"/>
                  <a:gd name="T8" fmla="*/ 8 w 61"/>
                  <a:gd name="T9" fmla="*/ 53 h 110"/>
                  <a:gd name="T10" fmla="*/ 2 w 61"/>
                  <a:gd name="T11" fmla="*/ 80 h 110"/>
                  <a:gd name="T12" fmla="*/ 0 w 61"/>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61" h="110">
                    <a:moveTo>
                      <a:pt x="61" y="0"/>
                    </a:moveTo>
                    <a:lnTo>
                      <a:pt x="44" y="2"/>
                    </a:lnTo>
                    <a:lnTo>
                      <a:pt x="30" y="13"/>
                    </a:lnTo>
                    <a:lnTo>
                      <a:pt x="18" y="32"/>
                    </a:lnTo>
                    <a:lnTo>
                      <a:pt x="8" y="53"/>
                    </a:lnTo>
                    <a:lnTo>
                      <a:pt x="2" y="80"/>
                    </a:lnTo>
                    <a:lnTo>
                      <a:pt x="0" y="11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grpSp>
          <p:nvGrpSpPr>
            <p:cNvPr id="29776" name="Group 80"/>
            <p:cNvGrpSpPr>
              <a:grpSpLocks/>
            </p:cNvGrpSpPr>
            <p:nvPr/>
          </p:nvGrpSpPr>
          <p:grpSpPr bwMode="auto">
            <a:xfrm>
              <a:off x="3138" y="3013"/>
              <a:ext cx="309" cy="285"/>
              <a:chOff x="3138" y="3013"/>
              <a:chExt cx="309" cy="285"/>
            </a:xfrm>
          </p:grpSpPr>
          <p:sp>
            <p:nvSpPr>
              <p:cNvPr id="29777" name="Line 81"/>
              <p:cNvSpPr>
                <a:spLocks noChangeShapeType="1"/>
              </p:cNvSpPr>
              <p:nvPr/>
            </p:nvSpPr>
            <p:spPr bwMode="auto">
              <a:xfrm>
                <a:off x="3357" y="3144"/>
                <a:ext cx="90" cy="68"/>
              </a:xfrm>
              <a:prstGeom prst="line">
                <a:avLst/>
              </a:prstGeom>
              <a:noFill/>
              <a:ln w="28440" cap="flat">
                <a:solidFill>
                  <a:srgbClr val="F1F1F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9778" name="Line 82"/>
              <p:cNvSpPr>
                <a:spLocks noChangeShapeType="1"/>
              </p:cNvSpPr>
              <p:nvPr/>
            </p:nvSpPr>
            <p:spPr bwMode="auto">
              <a:xfrm>
                <a:off x="3308" y="3179"/>
                <a:ext cx="109" cy="53"/>
              </a:xfrm>
              <a:prstGeom prst="line">
                <a:avLst/>
              </a:prstGeom>
              <a:noFill/>
              <a:ln w="28440" cap="flat">
                <a:solidFill>
                  <a:srgbClr val="F1F1F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9779" name="Line 83"/>
              <p:cNvSpPr>
                <a:spLocks noChangeShapeType="1"/>
              </p:cNvSpPr>
              <p:nvPr/>
            </p:nvSpPr>
            <p:spPr bwMode="auto">
              <a:xfrm>
                <a:off x="3288" y="3215"/>
                <a:ext cx="109" cy="32"/>
              </a:xfrm>
              <a:prstGeom prst="line">
                <a:avLst/>
              </a:prstGeom>
              <a:noFill/>
              <a:ln w="28440" cap="flat">
                <a:solidFill>
                  <a:srgbClr val="F1F1F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9780" name="Freeform 84"/>
              <p:cNvSpPr>
                <a:spLocks noChangeArrowheads="1"/>
              </p:cNvSpPr>
              <p:nvPr/>
            </p:nvSpPr>
            <p:spPr bwMode="auto">
              <a:xfrm>
                <a:off x="3288" y="3237"/>
                <a:ext cx="15" cy="31"/>
              </a:xfrm>
              <a:custGeom>
                <a:avLst/>
                <a:gdLst>
                  <a:gd name="G0" fmla="*/ 1 0 51712"/>
                  <a:gd name="G1" fmla="*/ G0 25 1"/>
                  <a:gd name="G2" fmla="*/ G1 1 25"/>
                  <a:gd name="G3" fmla="*/ 1 0 51712"/>
                  <a:gd name="G4" fmla="*/ G3 78 1"/>
                  <a:gd name="G5" fmla="*/ G4 1 78"/>
                  <a:gd name="G6" fmla="+- 225 0 0"/>
                  <a:gd name="G7" fmla="*/ G6 1 25"/>
                  <a:gd name="G8" fmla="+- 234 0 0"/>
                  <a:gd name="G9" fmla="*/ G8 1 78"/>
                  <a:gd name="G10" fmla="+- 375 0 0"/>
                  <a:gd name="G11" fmla="*/ G10 1 25"/>
                  <a:gd name="G12" fmla="+- 1248 0 0"/>
                  <a:gd name="G13" fmla="*/ G12 1 78"/>
                  <a:gd name="G14" fmla="+- 525 0 0"/>
                  <a:gd name="G15" fmla="*/ G14 1 25"/>
                  <a:gd name="G16" fmla="+- 2496 0 0"/>
                  <a:gd name="G17" fmla="*/ G16 1 78"/>
                  <a:gd name="G18" fmla="+- 575 0 0"/>
                  <a:gd name="G19" fmla="*/ G18 1 25"/>
                  <a:gd name="G20" fmla="+- 4212 0 0"/>
                  <a:gd name="G21" fmla="*/ G20 1 78"/>
                  <a:gd name="G22" fmla="+- 625 0 0"/>
                  <a:gd name="G23" fmla="*/ G22 1 25"/>
                  <a:gd name="G24" fmla="+- 6084 0 0"/>
                  <a:gd name="G25" fmla="*/ G24 1 78"/>
                  <a:gd name="G26" fmla="*/ 1 0 51712"/>
                  <a:gd name="G27" fmla="*/ 1 0 51712"/>
                  <a:gd name="G28" fmla="*/ 1 0 51712"/>
                  <a:gd name="G29" fmla="*/ 1 0 51712"/>
                  <a:gd name="G30" fmla="*/ 1 0 51712"/>
                  <a:gd name="G31" fmla="*/ 1 0 51712"/>
                  <a:gd name="G32" fmla="*/ 1 0 51712"/>
                  <a:gd name="G33" fmla="*/ G32 25 1"/>
                  <a:gd name="G34" fmla="*/ G33 1 25"/>
                  <a:gd name="G35" fmla="*/ 1 0 51712"/>
                  <a:gd name="G36" fmla="*/ G35 78 1"/>
                  <a:gd name="G37" fmla="*/ G36 1 78"/>
                  <a:gd name="G38" fmla="+- 625 0 0"/>
                  <a:gd name="G39" fmla="*/ G38 1 25"/>
                  <a:gd name="G40" fmla="+- 6084 0 0"/>
                  <a:gd name="G41" fmla="*/ G40 1 78"/>
                  <a:gd name="T0" fmla="*/ 0 w 25"/>
                  <a:gd name="T1" fmla="*/ 0 h 78"/>
                  <a:gd name="T2" fmla="*/ 9 w 25"/>
                  <a:gd name="T3" fmla="*/ 3 h 78"/>
                  <a:gd name="T4" fmla="*/ 15 w 25"/>
                  <a:gd name="T5" fmla="*/ 16 h 78"/>
                  <a:gd name="T6" fmla="*/ 21 w 25"/>
                  <a:gd name="T7" fmla="*/ 32 h 78"/>
                  <a:gd name="T8" fmla="*/ 23 w 25"/>
                  <a:gd name="T9" fmla="*/ 54 h 78"/>
                  <a:gd name="T10" fmla="*/ 25 w 25"/>
                  <a:gd name="T11" fmla="*/ 78 h 78"/>
                </a:gdLst>
                <a:ahLst/>
                <a:cxnLst>
                  <a:cxn ang="0">
                    <a:pos x="T0" y="T1"/>
                  </a:cxn>
                  <a:cxn ang="0">
                    <a:pos x="T2" y="T3"/>
                  </a:cxn>
                  <a:cxn ang="0">
                    <a:pos x="T4" y="T5"/>
                  </a:cxn>
                  <a:cxn ang="0">
                    <a:pos x="T6" y="T7"/>
                  </a:cxn>
                  <a:cxn ang="0">
                    <a:pos x="T8" y="T9"/>
                  </a:cxn>
                  <a:cxn ang="0">
                    <a:pos x="T10" y="T11"/>
                  </a:cxn>
                </a:cxnLst>
                <a:rect l="0" t="0" r="r" b="b"/>
                <a:pathLst>
                  <a:path w="25" h="78">
                    <a:moveTo>
                      <a:pt x="0" y="0"/>
                    </a:moveTo>
                    <a:lnTo>
                      <a:pt x="9" y="3"/>
                    </a:lnTo>
                    <a:lnTo>
                      <a:pt x="15" y="16"/>
                    </a:lnTo>
                    <a:lnTo>
                      <a:pt x="21" y="32"/>
                    </a:lnTo>
                    <a:lnTo>
                      <a:pt x="23" y="54"/>
                    </a:lnTo>
                    <a:lnTo>
                      <a:pt x="25" y="78"/>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81" name="Freeform 85"/>
              <p:cNvSpPr>
                <a:spLocks noChangeArrowheads="1"/>
              </p:cNvSpPr>
              <p:nvPr/>
            </p:nvSpPr>
            <p:spPr bwMode="auto">
              <a:xfrm>
                <a:off x="3261" y="3273"/>
                <a:ext cx="41" cy="17"/>
              </a:xfrm>
              <a:custGeom>
                <a:avLst/>
                <a:gdLst>
                  <a:gd name="G0" fmla="+- 3481 0 0"/>
                  <a:gd name="G1" fmla="*/ G0 1 59"/>
                  <a:gd name="G2" fmla="*/ 1 0 51712"/>
                  <a:gd name="G3" fmla="*/ G2 48 1"/>
                  <a:gd name="G4" fmla="*/ G3 1 48"/>
                  <a:gd name="G5" fmla="+- 3363 0 0"/>
                  <a:gd name="G6" fmla="*/ G5 1 59"/>
                  <a:gd name="G7" fmla="+- 768 0 0"/>
                  <a:gd name="G8" fmla="*/ G7 1 48"/>
                  <a:gd name="G9" fmla="+- 2773 0 0"/>
                  <a:gd name="G10" fmla="*/ G9 1 59"/>
                  <a:gd name="G11" fmla="+- 1440 0 0"/>
                  <a:gd name="G12" fmla="*/ G11 1 48"/>
                  <a:gd name="G13" fmla="+- 2006 0 0"/>
                  <a:gd name="G14" fmla="*/ G13 1 59"/>
                  <a:gd name="G15" fmla="+- 1920 0 0"/>
                  <a:gd name="G16" fmla="*/ G15 1 48"/>
                  <a:gd name="G17" fmla="+- 1062 0 0"/>
                  <a:gd name="G18" fmla="*/ G17 1 59"/>
                  <a:gd name="G19" fmla="+- 2208 0 0"/>
                  <a:gd name="G20" fmla="*/ G19 1 48"/>
                  <a:gd name="G21" fmla="*/ 1 0 51712"/>
                  <a:gd name="G22" fmla="*/ G21 59 1"/>
                  <a:gd name="G23" fmla="*/ G22 1 59"/>
                  <a:gd name="G24" fmla="+- 2304 0 0"/>
                  <a:gd name="G25" fmla="*/ G24 1 48"/>
                  <a:gd name="G26" fmla="*/ 1 0 51712"/>
                  <a:gd name="G27" fmla="*/ 1 0 51712"/>
                  <a:gd name="G28" fmla="*/ 1 0 51712"/>
                  <a:gd name="G29" fmla="*/ 1 0 51712"/>
                  <a:gd name="G30" fmla="*/ 1 0 51712"/>
                  <a:gd name="G31" fmla="*/ 1 0 51712"/>
                  <a:gd name="G32" fmla="*/ 1 0 51712"/>
                  <a:gd name="G33" fmla="*/ G32 59 1"/>
                  <a:gd name="G34" fmla="*/ G33 1 59"/>
                  <a:gd name="G35" fmla="*/ 1 0 51712"/>
                  <a:gd name="G36" fmla="*/ G35 48 1"/>
                  <a:gd name="G37" fmla="*/ G36 1 48"/>
                  <a:gd name="G38" fmla="+- 3481 0 0"/>
                  <a:gd name="G39" fmla="*/ G38 1 59"/>
                  <a:gd name="G40" fmla="+- 2304 0 0"/>
                  <a:gd name="G41" fmla="*/ G40 1 48"/>
                  <a:gd name="T0" fmla="*/ 59 w 59"/>
                  <a:gd name="T1" fmla="*/ 0 h 48"/>
                  <a:gd name="T2" fmla="*/ 57 w 59"/>
                  <a:gd name="T3" fmla="*/ 16 h 48"/>
                  <a:gd name="T4" fmla="*/ 47 w 59"/>
                  <a:gd name="T5" fmla="*/ 30 h 48"/>
                  <a:gd name="T6" fmla="*/ 34 w 59"/>
                  <a:gd name="T7" fmla="*/ 40 h 48"/>
                  <a:gd name="T8" fmla="*/ 18 w 59"/>
                  <a:gd name="T9" fmla="*/ 46 h 48"/>
                  <a:gd name="T10" fmla="*/ 0 w 59"/>
                  <a:gd name="T11" fmla="*/ 48 h 48"/>
                </a:gdLst>
                <a:ahLst/>
                <a:cxnLst>
                  <a:cxn ang="0">
                    <a:pos x="T0" y="T1"/>
                  </a:cxn>
                  <a:cxn ang="0">
                    <a:pos x="T2" y="T3"/>
                  </a:cxn>
                  <a:cxn ang="0">
                    <a:pos x="T4" y="T5"/>
                  </a:cxn>
                  <a:cxn ang="0">
                    <a:pos x="T6" y="T7"/>
                  </a:cxn>
                  <a:cxn ang="0">
                    <a:pos x="T8" y="T9"/>
                  </a:cxn>
                  <a:cxn ang="0">
                    <a:pos x="T10" y="T11"/>
                  </a:cxn>
                </a:cxnLst>
                <a:rect l="0" t="0" r="r" b="b"/>
                <a:pathLst>
                  <a:path w="59" h="48">
                    <a:moveTo>
                      <a:pt x="59" y="0"/>
                    </a:moveTo>
                    <a:lnTo>
                      <a:pt x="57" y="16"/>
                    </a:lnTo>
                    <a:lnTo>
                      <a:pt x="47" y="30"/>
                    </a:lnTo>
                    <a:lnTo>
                      <a:pt x="34" y="40"/>
                    </a:lnTo>
                    <a:lnTo>
                      <a:pt x="18" y="46"/>
                    </a:lnTo>
                    <a:lnTo>
                      <a:pt x="0" y="48"/>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82" name="Freeform 86"/>
              <p:cNvSpPr>
                <a:spLocks noChangeArrowheads="1"/>
              </p:cNvSpPr>
              <p:nvPr/>
            </p:nvSpPr>
            <p:spPr bwMode="auto">
              <a:xfrm>
                <a:off x="3213" y="3288"/>
                <a:ext cx="43" cy="10"/>
              </a:xfrm>
              <a:custGeom>
                <a:avLst/>
                <a:gdLst>
                  <a:gd name="G0" fmla="+- 3721 0 0"/>
                  <a:gd name="G1" fmla="*/ G0 1 61"/>
                  <a:gd name="G2" fmla="*/ 1 0 51712"/>
                  <a:gd name="G3" fmla="*/ G2 32 1"/>
                  <a:gd name="G4" fmla="*/ G3 1 32"/>
                  <a:gd name="G5" fmla="+- 3477 0 0"/>
                  <a:gd name="G6" fmla="*/ G5 1 61"/>
                  <a:gd name="G7" fmla="+- 352 0 0"/>
                  <a:gd name="G8" fmla="*/ G7 1 32"/>
                  <a:gd name="G9" fmla="+- 2989 0 0"/>
                  <a:gd name="G10" fmla="*/ G9 1 61"/>
                  <a:gd name="G11" fmla="+- 608 0 0"/>
                  <a:gd name="G12" fmla="*/ G11 1 32"/>
                  <a:gd name="G13" fmla="+- 2074 0 0"/>
                  <a:gd name="G14" fmla="*/ G13 1 61"/>
                  <a:gd name="G15" fmla="+- 864 0 0"/>
                  <a:gd name="G16" fmla="*/ G15 1 32"/>
                  <a:gd name="G17" fmla="+- 1098 0 0"/>
                  <a:gd name="G18" fmla="*/ G17 1 61"/>
                  <a:gd name="G19" fmla="+- 1024 0 0"/>
                  <a:gd name="G20" fmla="*/ G19 1 32"/>
                  <a:gd name="G21" fmla="*/ 1 0 51712"/>
                  <a:gd name="G22" fmla="*/ G21 61 1"/>
                  <a:gd name="G23" fmla="*/ G22 1 61"/>
                  <a:gd name="G24" fmla="+- 1024 0 0"/>
                  <a:gd name="G25" fmla="*/ G24 1 32"/>
                  <a:gd name="G26" fmla="*/ 1 0 51712"/>
                  <a:gd name="G27" fmla="*/ 1 0 51712"/>
                  <a:gd name="G28" fmla="*/ 1 0 51712"/>
                  <a:gd name="G29" fmla="*/ 1 0 51712"/>
                  <a:gd name="G30" fmla="*/ 1 0 51712"/>
                  <a:gd name="G31" fmla="*/ 1 0 51712"/>
                  <a:gd name="G32" fmla="*/ 1 0 51712"/>
                  <a:gd name="G33" fmla="*/ G32 61 1"/>
                  <a:gd name="G34" fmla="*/ G33 1 61"/>
                  <a:gd name="G35" fmla="*/ 1 0 51712"/>
                  <a:gd name="G36" fmla="*/ G35 32 1"/>
                  <a:gd name="G37" fmla="*/ G36 1 32"/>
                  <a:gd name="G38" fmla="+- 3721 0 0"/>
                  <a:gd name="G39" fmla="*/ G38 1 61"/>
                  <a:gd name="G40" fmla="+- 1024 0 0"/>
                  <a:gd name="G41" fmla="*/ G40 1 32"/>
                  <a:gd name="T0" fmla="*/ 61 w 61"/>
                  <a:gd name="T1" fmla="*/ 0 h 32"/>
                  <a:gd name="T2" fmla="*/ 57 w 61"/>
                  <a:gd name="T3" fmla="*/ 11 h 32"/>
                  <a:gd name="T4" fmla="*/ 49 w 61"/>
                  <a:gd name="T5" fmla="*/ 19 h 32"/>
                  <a:gd name="T6" fmla="*/ 34 w 61"/>
                  <a:gd name="T7" fmla="*/ 27 h 32"/>
                  <a:gd name="T8" fmla="*/ 18 w 61"/>
                  <a:gd name="T9" fmla="*/ 32 h 32"/>
                  <a:gd name="T10" fmla="*/ 0 w 61"/>
                  <a:gd name="T11" fmla="*/ 32 h 32"/>
                </a:gdLst>
                <a:ahLst/>
                <a:cxnLst>
                  <a:cxn ang="0">
                    <a:pos x="T0" y="T1"/>
                  </a:cxn>
                  <a:cxn ang="0">
                    <a:pos x="T2" y="T3"/>
                  </a:cxn>
                  <a:cxn ang="0">
                    <a:pos x="T4" y="T5"/>
                  </a:cxn>
                  <a:cxn ang="0">
                    <a:pos x="T6" y="T7"/>
                  </a:cxn>
                  <a:cxn ang="0">
                    <a:pos x="T8" y="T9"/>
                  </a:cxn>
                  <a:cxn ang="0">
                    <a:pos x="T10" y="T11"/>
                  </a:cxn>
                </a:cxnLst>
                <a:rect l="0" t="0" r="r" b="b"/>
                <a:pathLst>
                  <a:path w="61" h="32">
                    <a:moveTo>
                      <a:pt x="61" y="0"/>
                    </a:moveTo>
                    <a:lnTo>
                      <a:pt x="57" y="11"/>
                    </a:lnTo>
                    <a:lnTo>
                      <a:pt x="49" y="19"/>
                    </a:lnTo>
                    <a:lnTo>
                      <a:pt x="34" y="27"/>
                    </a:lnTo>
                    <a:lnTo>
                      <a:pt x="18" y="32"/>
                    </a:lnTo>
                    <a:lnTo>
                      <a:pt x="0" y="32"/>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83" name="Freeform 87"/>
              <p:cNvSpPr>
                <a:spLocks noChangeArrowheads="1"/>
              </p:cNvSpPr>
              <p:nvPr/>
            </p:nvSpPr>
            <p:spPr bwMode="auto">
              <a:xfrm>
                <a:off x="3138" y="3252"/>
                <a:ext cx="71" cy="45"/>
              </a:xfrm>
              <a:custGeom>
                <a:avLst/>
                <a:gdLst>
                  <a:gd name="G0" fmla="*/ 1 0 51712"/>
                  <a:gd name="G1" fmla="*/ G0 96 1"/>
                  <a:gd name="G2" fmla="*/ G1 1 96"/>
                  <a:gd name="G3" fmla="*/ 1 0 51712"/>
                  <a:gd name="G4" fmla="*/ G3 110 1"/>
                  <a:gd name="G5" fmla="*/ G4 1 110"/>
                  <a:gd name="G6" fmla="+- 192 0 0"/>
                  <a:gd name="G7" fmla="*/ G6 1 96"/>
                  <a:gd name="G8" fmla="+- 2970 0 0"/>
                  <a:gd name="G9" fmla="*/ G8 1 110"/>
                  <a:gd name="G10" fmla="+- 1152 0 0"/>
                  <a:gd name="G11" fmla="*/ G10 1 96"/>
                  <a:gd name="G12" fmla="+- 5940 0 0"/>
                  <a:gd name="G13" fmla="*/ G12 1 110"/>
                  <a:gd name="G14" fmla="+- 2688 0 0"/>
                  <a:gd name="G15" fmla="*/ G14 1 96"/>
                  <a:gd name="G16" fmla="+- 8580 0 0"/>
                  <a:gd name="G17" fmla="*/ G16 1 110"/>
                  <a:gd name="G18" fmla="+- 4512 0 0"/>
                  <a:gd name="G19" fmla="*/ G18 1 96"/>
                  <a:gd name="G20" fmla="+- 10670 0 0"/>
                  <a:gd name="G21" fmla="*/ G20 1 110"/>
                  <a:gd name="G22" fmla="+- 6816 0 0"/>
                  <a:gd name="G23" fmla="*/ G22 1 96"/>
                  <a:gd name="G24" fmla="+- 11880 0 0"/>
                  <a:gd name="G25" fmla="*/ G24 1 110"/>
                  <a:gd name="G26" fmla="+- 9216 0 0"/>
                  <a:gd name="G27" fmla="*/ G26 1 96"/>
                  <a:gd name="G28" fmla="+- 12100 0 0"/>
                  <a:gd name="G29" fmla="*/ G28 1 110"/>
                  <a:gd name="G30" fmla="*/ 1 0 51712"/>
                  <a:gd name="G31" fmla="*/ 1 0 51712"/>
                  <a:gd name="G32" fmla="*/ 1 0 51712"/>
                  <a:gd name="G33" fmla="*/ 1 0 51712"/>
                  <a:gd name="G34" fmla="*/ 1 0 51712"/>
                  <a:gd name="G35" fmla="*/ 1 0 51712"/>
                  <a:gd name="G36" fmla="*/ 1 0 51712"/>
                  <a:gd name="G37" fmla="*/ 1 0 51712"/>
                  <a:gd name="G38" fmla="*/ G37 96 1"/>
                  <a:gd name="G39" fmla="*/ G38 1 96"/>
                  <a:gd name="G40" fmla="*/ 1 0 51712"/>
                  <a:gd name="G41" fmla="*/ G40 110 1"/>
                  <a:gd name="G42" fmla="*/ G41 1 110"/>
                  <a:gd name="G43" fmla="+- 9216 0 0"/>
                  <a:gd name="G44" fmla="*/ G43 1 96"/>
                  <a:gd name="G45" fmla="+- 12100 0 0"/>
                  <a:gd name="G46" fmla="*/ G45 1 110"/>
                  <a:gd name="T0" fmla="*/ 0 w 96"/>
                  <a:gd name="T1" fmla="*/ 0 h 110"/>
                  <a:gd name="T2" fmla="*/ 2 w 96"/>
                  <a:gd name="T3" fmla="*/ 27 h 110"/>
                  <a:gd name="T4" fmla="*/ 12 w 96"/>
                  <a:gd name="T5" fmla="*/ 54 h 110"/>
                  <a:gd name="T6" fmla="*/ 28 w 96"/>
                  <a:gd name="T7" fmla="*/ 78 h 110"/>
                  <a:gd name="T8" fmla="*/ 47 w 96"/>
                  <a:gd name="T9" fmla="*/ 97 h 110"/>
                  <a:gd name="T10" fmla="*/ 71 w 96"/>
                  <a:gd name="T11" fmla="*/ 108 h 110"/>
                  <a:gd name="T12" fmla="*/ 96 w 96"/>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96" h="110">
                    <a:moveTo>
                      <a:pt x="0" y="0"/>
                    </a:moveTo>
                    <a:lnTo>
                      <a:pt x="2" y="27"/>
                    </a:lnTo>
                    <a:lnTo>
                      <a:pt x="12" y="54"/>
                    </a:lnTo>
                    <a:lnTo>
                      <a:pt x="28" y="78"/>
                    </a:lnTo>
                    <a:lnTo>
                      <a:pt x="47" y="97"/>
                    </a:lnTo>
                    <a:lnTo>
                      <a:pt x="71" y="108"/>
                    </a:lnTo>
                    <a:lnTo>
                      <a:pt x="96" y="11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84" name="Freeform 88"/>
              <p:cNvSpPr>
                <a:spLocks noChangeArrowheads="1"/>
              </p:cNvSpPr>
              <p:nvPr/>
            </p:nvSpPr>
            <p:spPr bwMode="auto">
              <a:xfrm>
                <a:off x="3138" y="3179"/>
                <a:ext cx="22" cy="67"/>
              </a:xfrm>
              <a:custGeom>
                <a:avLst/>
                <a:gdLst>
                  <a:gd name="G0" fmla="+- 1156 0 0"/>
                  <a:gd name="G1" fmla="*/ G0 1 34"/>
                  <a:gd name="G2" fmla="*/ 1 0 51712"/>
                  <a:gd name="G3" fmla="*/ G2 158 1"/>
                  <a:gd name="G4" fmla="*/ G3 1 158"/>
                  <a:gd name="G5" fmla="+- 952 0 0"/>
                  <a:gd name="G6" fmla="*/ G5 1 34"/>
                  <a:gd name="G7" fmla="+- 474 0 0"/>
                  <a:gd name="G8" fmla="*/ G7 1 158"/>
                  <a:gd name="G9" fmla="+- 680 0 0"/>
                  <a:gd name="G10" fmla="*/ G9 1 34"/>
                  <a:gd name="G11" fmla="+- 2528 0 0"/>
                  <a:gd name="G12" fmla="*/ G11 1 158"/>
                  <a:gd name="G13" fmla="+- 408 0 0"/>
                  <a:gd name="G14" fmla="*/ G13 1 34"/>
                  <a:gd name="G15" fmla="+- 5530 0 0"/>
                  <a:gd name="G16" fmla="*/ G15 1 158"/>
                  <a:gd name="G17" fmla="+- 272 0 0"/>
                  <a:gd name="G18" fmla="*/ G17 1 34"/>
                  <a:gd name="G19" fmla="+- 9322 0 0"/>
                  <a:gd name="G20" fmla="*/ G19 1 158"/>
                  <a:gd name="G21" fmla="+- 68 0 0"/>
                  <a:gd name="G22" fmla="*/ G21 1 34"/>
                  <a:gd name="G23" fmla="+- 14062 0 0"/>
                  <a:gd name="G24" fmla="*/ G23 1 158"/>
                  <a:gd name="G25" fmla="*/ 1 0 51712"/>
                  <a:gd name="G26" fmla="*/ G25 34 1"/>
                  <a:gd name="G27" fmla="*/ G26 1 34"/>
                  <a:gd name="G28" fmla="+- 19592 0 0"/>
                  <a:gd name="G29" fmla="*/ G28 1 158"/>
                  <a:gd name="G30" fmla="*/ 1 0 51712"/>
                  <a:gd name="G31" fmla="*/ G30 34 1"/>
                  <a:gd name="G32" fmla="*/ G31 1 34"/>
                  <a:gd name="G33" fmla="+- 24964 0 0"/>
                  <a:gd name="G34" fmla="*/ G33 1 158"/>
                  <a:gd name="G35" fmla="*/ 1 0 51712"/>
                  <a:gd name="G36" fmla="*/ 1 0 51712"/>
                  <a:gd name="G37" fmla="*/ 1 0 51712"/>
                  <a:gd name="G38" fmla="*/ 1 0 51712"/>
                  <a:gd name="G39" fmla="*/ 1 0 51712"/>
                  <a:gd name="G40" fmla="*/ 1 0 51712"/>
                  <a:gd name="G41" fmla="*/ 1 0 51712"/>
                  <a:gd name="G42" fmla="*/ 1 0 51712"/>
                  <a:gd name="G43" fmla="*/ 1 0 51712"/>
                  <a:gd name="G44" fmla="*/ G43 34 1"/>
                  <a:gd name="G45" fmla="*/ G44 1 34"/>
                  <a:gd name="G46" fmla="*/ 1 0 51712"/>
                  <a:gd name="G47" fmla="*/ G46 158 1"/>
                  <a:gd name="G48" fmla="*/ G47 1 158"/>
                  <a:gd name="G49" fmla="+- 1156 0 0"/>
                  <a:gd name="G50" fmla="*/ G49 1 34"/>
                  <a:gd name="G51" fmla="+- 24964 0 0"/>
                  <a:gd name="G52" fmla="*/ G51 1 158"/>
                  <a:gd name="T0" fmla="*/ 34 w 34"/>
                  <a:gd name="T1" fmla="*/ 0 h 158"/>
                  <a:gd name="T2" fmla="*/ 28 w 34"/>
                  <a:gd name="T3" fmla="*/ 3 h 158"/>
                  <a:gd name="T4" fmla="*/ 20 w 34"/>
                  <a:gd name="T5" fmla="*/ 16 h 158"/>
                  <a:gd name="T6" fmla="*/ 12 w 34"/>
                  <a:gd name="T7" fmla="*/ 35 h 158"/>
                  <a:gd name="T8" fmla="*/ 8 w 34"/>
                  <a:gd name="T9" fmla="*/ 59 h 158"/>
                  <a:gd name="T10" fmla="*/ 2 w 34"/>
                  <a:gd name="T11" fmla="*/ 89 h 158"/>
                  <a:gd name="T12" fmla="*/ 0 w 34"/>
                  <a:gd name="T13" fmla="*/ 124 h 158"/>
                  <a:gd name="T14" fmla="*/ 0 w 34"/>
                  <a:gd name="T15" fmla="*/ 158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58">
                    <a:moveTo>
                      <a:pt x="34" y="0"/>
                    </a:moveTo>
                    <a:lnTo>
                      <a:pt x="28" y="3"/>
                    </a:lnTo>
                    <a:lnTo>
                      <a:pt x="20" y="16"/>
                    </a:lnTo>
                    <a:lnTo>
                      <a:pt x="12" y="35"/>
                    </a:lnTo>
                    <a:lnTo>
                      <a:pt x="8" y="59"/>
                    </a:lnTo>
                    <a:lnTo>
                      <a:pt x="2" y="89"/>
                    </a:lnTo>
                    <a:lnTo>
                      <a:pt x="0" y="124"/>
                    </a:lnTo>
                    <a:lnTo>
                      <a:pt x="0" y="158"/>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85" name="Freeform 89"/>
              <p:cNvSpPr>
                <a:spLocks noChangeArrowheads="1"/>
              </p:cNvSpPr>
              <p:nvPr/>
            </p:nvSpPr>
            <p:spPr bwMode="auto">
              <a:xfrm>
                <a:off x="3147" y="3107"/>
                <a:ext cx="12" cy="67"/>
              </a:xfrm>
              <a:custGeom>
                <a:avLst/>
                <a:gdLst>
                  <a:gd name="G0" fmla="+- 484 0 0"/>
                  <a:gd name="G1" fmla="*/ G0 1 22"/>
                  <a:gd name="G2" fmla="+- 24964 0 0"/>
                  <a:gd name="G3" fmla="*/ G2 1 158"/>
                  <a:gd name="G4" fmla="+- 396 0 0"/>
                  <a:gd name="G5" fmla="*/ G4 1 22"/>
                  <a:gd name="G6" fmla="+- 24174 0 0"/>
                  <a:gd name="G7" fmla="*/ G6 1 158"/>
                  <a:gd name="G8" fmla="+- 264 0 0"/>
                  <a:gd name="G9" fmla="*/ G8 1 22"/>
                  <a:gd name="G10" fmla="+- 22436 0 0"/>
                  <a:gd name="G11" fmla="*/ G10 1 158"/>
                  <a:gd name="G12" fmla="+- 176 0 0"/>
                  <a:gd name="G13" fmla="*/ G12 1 22"/>
                  <a:gd name="G14" fmla="+- 19434 0 0"/>
                  <a:gd name="G15" fmla="*/ G14 1 158"/>
                  <a:gd name="G16" fmla="+- 88 0 0"/>
                  <a:gd name="G17" fmla="*/ G16 1 22"/>
                  <a:gd name="G18" fmla="+- 15326 0 0"/>
                  <a:gd name="G19" fmla="*/ G18 1 158"/>
                  <a:gd name="G20" fmla="+- 44 0 0"/>
                  <a:gd name="G21" fmla="*/ G20 1 22"/>
                  <a:gd name="G22" fmla="+- 10586 0 0"/>
                  <a:gd name="G23" fmla="*/ G22 1 158"/>
                  <a:gd name="G24" fmla="*/ 1 0 51712"/>
                  <a:gd name="G25" fmla="*/ G24 22 1"/>
                  <a:gd name="G26" fmla="*/ G25 1 22"/>
                  <a:gd name="G27" fmla="+- 5530 0 0"/>
                  <a:gd name="G28" fmla="*/ G27 1 158"/>
                  <a:gd name="G29" fmla="*/ 1 0 51712"/>
                  <a:gd name="G30" fmla="*/ G29 22 1"/>
                  <a:gd name="G31" fmla="*/ G30 1 22"/>
                  <a:gd name="G32" fmla="*/ 1 0 51712"/>
                  <a:gd name="G33" fmla="*/ G32 158 1"/>
                  <a:gd name="G34" fmla="*/ G33 1 158"/>
                  <a:gd name="G35" fmla="*/ 1 0 51712"/>
                  <a:gd name="G36" fmla="*/ 1 0 51712"/>
                  <a:gd name="G37" fmla="*/ 1 0 51712"/>
                  <a:gd name="G38" fmla="*/ 1 0 51712"/>
                  <a:gd name="G39" fmla="*/ 1 0 51712"/>
                  <a:gd name="G40" fmla="*/ 1 0 51712"/>
                  <a:gd name="G41" fmla="*/ 1 0 51712"/>
                  <a:gd name="G42" fmla="*/ 1 0 51712"/>
                  <a:gd name="G43" fmla="*/ 1 0 51712"/>
                  <a:gd name="G44" fmla="*/ G43 22 1"/>
                  <a:gd name="G45" fmla="*/ G44 1 22"/>
                  <a:gd name="G46" fmla="*/ 1 0 51712"/>
                  <a:gd name="G47" fmla="*/ G46 158 1"/>
                  <a:gd name="G48" fmla="*/ G47 1 158"/>
                  <a:gd name="G49" fmla="+- 484 0 0"/>
                  <a:gd name="G50" fmla="*/ G49 1 22"/>
                  <a:gd name="G51" fmla="+- 24964 0 0"/>
                  <a:gd name="G52" fmla="*/ G51 1 158"/>
                  <a:gd name="T0" fmla="*/ 22 w 22"/>
                  <a:gd name="T1" fmla="*/ 158 h 158"/>
                  <a:gd name="T2" fmla="*/ 18 w 22"/>
                  <a:gd name="T3" fmla="*/ 153 h 158"/>
                  <a:gd name="T4" fmla="*/ 12 w 22"/>
                  <a:gd name="T5" fmla="*/ 142 h 158"/>
                  <a:gd name="T6" fmla="*/ 8 w 22"/>
                  <a:gd name="T7" fmla="*/ 123 h 158"/>
                  <a:gd name="T8" fmla="*/ 4 w 22"/>
                  <a:gd name="T9" fmla="*/ 97 h 158"/>
                  <a:gd name="T10" fmla="*/ 2 w 22"/>
                  <a:gd name="T11" fmla="*/ 67 h 158"/>
                  <a:gd name="T12" fmla="*/ 0 w 22"/>
                  <a:gd name="T13" fmla="*/ 35 h 158"/>
                  <a:gd name="T14" fmla="*/ 0 w 22"/>
                  <a:gd name="T15" fmla="*/ 0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58">
                    <a:moveTo>
                      <a:pt x="22" y="158"/>
                    </a:moveTo>
                    <a:lnTo>
                      <a:pt x="18" y="153"/>
                    </a:lnTo>
                    <a:lnTo>
                      <a:pt x="12" y="142"/>
                    </a:lnTo>
                    <a:lnTo>
                      <a:pt x="8" y="123"/>
                    </a:lnTo>
                    <a:lnTo>
                      <a:pt x="4" y="97"/>
                    </a:lnTo>
                    <a:lnTo>
                      <a:pt x="2" y="67"/>
                    </a:lnTo>
                    <a:lnTo>
                      <a:pt x="0" y="35"/>
                    </a:lnTo>
                    <a:lnTo>
                      <a:pt x="0" y="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86" name="Freeform 90"/>
              <p:cNvSpPr>
                <a:spLocks noChangeArrowheads="1"/>
              </p:cNvSpPr>
              <p:nvPr/>
            </p:nvSpPr>
            <p:spPr bwMode="auto">
              <a:xfrm>
                <a:off x="3147" y="3071"/>
                <a:ext cx="136" cy="32"/>
              </a:xfrm>
              <a:custGeom>
                <a:avLst/>
                <a:gdLst>
                  <a:gd name="G0" fmla="+- 32041 0 0"/>
                  <a:gd name="G1" fmla="*/ G0 1 179"/>
                  <a:gd name="G2" fmla="*/ 1 0 51712"/>
                  <a:gd name="G3" fmla="*/ G2 80 1"/>
                  <a:gd name="G4" fmla="*/ G3 1 80"/>
                  <a:gd name="G5" fmla="+- 25955 0 0"/>
                  <a:gd name="G6" fmla="*/ G5 1 179"/>
                  <a:gd name="G7" fmla="+- 160 0 0"/>
                  <a:gd name="G8" fmla="*/ G7 1 80"/>
                  <a:gd name="G9" fmla="+- 19690 0 0"/>
                  <a:gd name="G10" fmla="*/ G9 1 179"/>
                  <a:gd name="G11" fmla="+- 400 0 0"/>
                  <a:gd name="G12" fmla="*/ G11 1 80"/>
                  <a:gd name="G13" fmla="+- 14320 0 0"/>
                  <a:gd name="G14" fmla="*/ G13 1 179"/>
                  <a:gd name="G15" fmla="+- 1040 0 0"/>
                  <a:gd name="G16" fmla="*/ G15 1 80"/>
                  <a:gd name="G17" fmla="+- 9487 0 0"/>
                  <a:gd name="G18" fmla="*/ G17 1 179"/>
                  <a:gd name="G19" fmla="+- 1920 0 0"/>
                  <a:gd name="G20" fmla="*/ G19 1 80"/>
                  <a:gd name="G21" fmla="+- 5549 0 0"/>
                  <a:gd name="G22" fmla="*/ G21 1 179"/>
                  <a:gd name="G23" fmla="+- 2800 0 0"/>
                  <a:gd name="G24" fmla="*/ G23 1 80"/>
                  <a:gd name="G25" fmla="+- 2148 0 0"/>
                  <a:gd name="G26" fmla="*/ G25 1 179"/>
                  <a:gd name="G27" fmla="+- 3840 0 0"/>
                  <a:gd name="G28" fmla="*/ G27 1 80"/>
                  <a:gd name="G29" fmla="+- 358 0 0"/>
                  <a:gd name="G30" fmla="*/ G29 1 179"/>
                  <a:gd name="G31" fmla="+- 5120 0 0"/>
                  <a:gd name="G32" fmla="*/ G31 1 80"/>
                  <a:gd name="G33" fmla="*/ 1 0 51712"/>
                  <a:gd name="G34" fmla="*/ G33 179 1"/>
                  <a:gd name="G35" fmla="*/ G34 1 179"/>
                  <a:gd name="G36" fmla="+- 6400 0 0"/>
                  <a:gd name="G37" fmla="*/ G36 1 80"/>
                  <a:gd name="G38" fmla="*/ 1 0 51712"/>
                  <a:gd name="G39" fmla="*/ 1 0 51712"/>
                  <a:gd name="G40" fmla="*/ 1 0 51712"/>
                  <a:gd name="G41" fmla="*/ 1 0 51712"/>
                  <a:gd name="G42" fmla="*/ 1 0 51712"/>
                  <a:gd name="G43" fmla="*/ 1 0 51712"/>
                  <a:gd name="G44" fmla="*/ 1 0 51712"/>
                  <a:gd name="G45" fmla="*/ 1 0 51712"/>
                  <a:gd name="G46" fmla="*/ 1 0 51712"/>
                  <a:gd name="G47" fmla="*/ 1 0 51712"/>
                  <a:gd name="G48" fmla="*/ G47 179 1"/>
                  <a:gd name="G49" fmla="*/ G48 1 179"/>
                  <a:gd name="G50" fmla="*/ 1 0 51712"/>
                  <a:gd name="G51" fmla="*/ G50 80 1"/>
                  <a:gd name="G52" fmla="*/ G51 1 80"/>
                  <a:gd name="G53" fmla="+- 32041 0 0"/>
                  <a:gd name="G54" fmla="*/ G53 1 179"/>
                  <a:gd name="G55" fmla="+- 6400 0 0"/>
                  <a:gd name="G56" fmla="*/ G55 1 80"/>
                  <a:gd name="T0" fmla="*/ 179 w 179"/>
                  <a:gd name="T1" fmla="*/ 0 h 80"/>
                  <a:gd name="T2" fmla="*/ 145 w 179"/>
                  <a:gd name="T3" fmla="*/ 2 h 80"/>
                  <a:gd name="T4" fmla="*/ 110 w 179"/>
                  <a:gd name="T5" fmla="*/ 5 h 80"/>
                  <a:gd name="T6" fmla="*/ 80 w 179"/>
                  <a:gd name="T7" fmla="*/ 13 h 80"/>
                  <a:gd name="T8" fmla="*/ 53 w 179"/>
                  <a:gd name="T9" fmla="*/ 24 h 80"/>
                  <a:gd name="T10" fmla="*/ 31 w 179"/>
                  <a:gd name="T11" fmla="*/ 35 h 80"/>
                  <a:gd name="T12" fmla="*/ 12 w 179"/>
                  <a:gd name="T13" fmla="*/ 48 h 80"/>
                  <a:gd name="T14" fmla="*/ 2 w 179"/>
                  <a:gd name="T15" fmla="*/ 64 h 80"/>
                  <a:gd name="T16" fmla="*/ 0 w 179"/>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80">
                    <a:moveTo>
                      <a:pt x="179" y="0"/>
                    </a:moveTo>
                    <a:lnTo>
                      <a:pt x="145" y="2"/>
                    </a:lnTo>
                    <a:lnTo>
                      <a:pt x="110" y="5"/>
                    </a:lnTo>
                    <a:lnTo>
                      <a:pt x="80" y="13"/>
                    </a:lnTo>
                    <a:lnTo>
                      <a:pt x="53" y="24"/>
                    </a:lnTo>
                    <a:lnTo>
                      <a:pt x="31" y="35"/>
                    </a:lnTo>
                    <a:lnTo>
                      <a:pt x="12" y="48"/>
                    </a:lnTo>
                    <a:lnTo>
                      <a:pt x="2" y="64"/>
                    </a:lnTo>
                    <a:lnTo>
                      <a:pt x="0" y="8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87" name="Freeform 91"/>
              <p:cNvSpPr>
                <a:spLocks noChangeArrowheads="1"/>
              </p:cNvSpPr>
              <p:nvPr/>
            </p:nvSpPr>
            <p:spPr bwMode="auto">
              <a:xfrm>
                <a:off x="3386" y="3085"/>
                <a:ext cx="33" cy="53"/>
              </a:xfrm>
              <a:custGeom>
                <a:avLst/>
                <a:gdLst>
                  <a:gd name="G0" fmla="*/ 1 0 51712"/>
                  <a:gd name="G1" fmla="*/ G0 49 1"/>
                  <a:gd name="G2" fmla="*/ G1 1 49"/>
                  <a:gd name="G3" fmla="+- 15876 0 0"/>
                  <a:gd name="G4" fmla="*/ G3 1 126"/>
                  <a:gd name="G5" fmla="+- 588 0 0"/>
                  <a:gd name="G6" fmla="*/ G5 1 49"/>
                  <a:gd name="G7" fmla="+- 15498 0 0"/>
                  <a:gd name="G8" fmla="*/ G7 1 126"/>
                  <a:gd name="G9" fmla="+- 1176 0 0"/>
                  <a:gd name="G10" fmla="*/ G9 1 49"/>
                  <a:gd name="G11" fmla="+- 13860 0 0"/>
                  <a:gd name="G12" fmla="*/ G11 1 126"/>
                  <a:gd name="G13" fmla="+- 1715 0 0"/>
                  <a:gd name="G14" fmla="*/ G13 1 49"/>
                  <a:gd name="G15" fmla="+- 11088 0 0"/>
                  <a:gd name="G16" fmla="*/ G15 1 126"/>
                  <a:gd name="G17" fmla="+- 2107 0 0"/>
                  <a:gd name="G18" fmla="*/ G17 1 49"/>
                  <a:gd name="G19" fmla="+- 8064 0 0"/>
                  <a:gd name="G20" fmla="*/ G19 1 126"/>
                  <a:gd name="G21" fmla="+- 2303 0 0"/>
                  <a:gd name="G22" fmla="*/ G21 1 49"/>
                  <a:gd name="G23" fmla="+- 4032 0 0"/>
                  <a:gd name="G24" fmla="*/ G23 1 126"/>
                  <a:gd name="G25" fmla="+- 2401 0 0"/>
                  <a:gd name="G26" fmla="*/ G25 1 49"/>
                  <a:gd name="G27" fmla="*/ 1 0 51712"/>
                  <a:gd name="G28" fmla="*/ G27 126 1"/>
                  <a:gd name="G29" fmla="*/ G28 1 126"/>
                  <a:gd name="G30" fmla="*/ 1 0 51712"/>
                  <a:gd name="G31" fmla="*/ 1 0 51712"/>
                  <a:gd name="G32" fmla="*/ 1 0 51712"/>
                  <a:gd name="G33" fmla="*/ 1 0 51712"/>
                  <a:gd name="G34" fmla="*/ 1 0 51712"/>
                  <a:gd name="G35" fmla="*/ 1 0 51712"/>
                  <a:gd name="G36" fmla="*/ 1 0 51712"/>
                  <a:gd name="G37" fmla="*/ 1 0 51712"/>
                  <a:gd name="G38" fmla="*/ G37 49 1"/>
                  <a:gd name="G39" fmla="*/ G38 1 49"/>
                  <a:gd name="G40" fmla="*/ 1 0 51712"/>
                  <a:gd name="G41" fmla="*/ G40 126 1"/>
                  <a:gd name="G42" fmla="*/ G41 1 126"/>
                  <a:gd name="G43" fmla="+- 2401 0 0"/>
                  <a:gd name="G44" fmla="*/ G43 1 49"/>
                  <a:gd name="G45" fmla="+- 15876 0 0"/>
                  <a:gd name="G46" fmla="*/ G45 1 126"/>
                  <a:gd name="T0" fmla="*/ 0 w 49"/>
                  <a:gd name="T1" fmla="*/ 126 h 126"/>
                  <a:gd name="T2" fmla="*/ 12 w 49"/>
                  <a:gd name="T3" fmla="*/ 123 h 126"/>
                  <a:gd name="T4" fmla="*/ 24 w 49"/>
                  <a:gd name="T5" fmla="*/ 110 h 126"/>
                  <a:gd name="T6" fmla="*/ 35 w 49"/>
                  <a:gd name="T7" fmla="*/ 88 h 126"/>
                  <a:gd name="T8" fmla="*/ 43 w 49"/>
                  <a:gd name="T9" fmla="*/ 64 h 126"/>
                  <a:gd name="T10" fmla="*/ 47 w 49"/>
                  <a:gd name="T11" fmla="*/ 32 h 126"/>
                  <a:gd name="T12" fmla="*/ 49 w 49"/>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49" h="126">
                    <a:moveTo>
                      <a:pt x="0" y="126"/>
                    </a:moveTo>
                    <a:lnTo>
                      <a:pt x="12" y="123"/>
                    </a:lnTo>
                    <a:lnTo>
                      <a:pt x="24" y="110"/>
                    </a:lnTo>
                    <a:lnTo>
                      <a:pt x="35" y="88"/>
                    </a:lnTo>
                    <a:lnTo>
                      <a:pt x="43" y="64"/>
                    </a:lnTo>
                    <a:lnTo>
                      <a:pt x="47" y="32"/>
                    </a:lnTo>
                    <a:lnTo>
                      <a:pt x="49" y="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88" name="Freeform 92"/>
              <p:cNvSpPr>
                <a:spLocks noChangeArrowheads="1"/>
              </p:cNvSpPr>
              <p:nvPr/>
            </p:nvSpPr>
            <p:spPr bwMode="auto">
              <a:xfrm>
                <a:off x="3357" y="3035"/>
                <a:ext cx="61" cy="45"/>
              </a:xfrm>
              <a:custGeom>
                <a:avLst/>
                <a:gdLst>
                  <a:gd name="G0" fmla="+- 7056 0 0"/>
                  <a:gd name="G1" fmla="*/ G0 1 84"/>
                  <a:gd name="G2" fmla="+- 12100 0 0"/>
                  <a:gd name="G3" fmla="*/ G2 1 110"/>
                  <a:gd name="G4" fmla="+- 6720 0 0"/>
                  <a:gd name="G5" fmla="*/ G4 1 84"/>
                  <a:gd name="G6" fmla="+- 8800 0 0"/>
                  <a:gd name="G7" fmla="*/ G6 1 110"/>
                  <a:gd name="G8" fmla="+- 6048 0 0"/>
                  <a:gd name="G9" fmla="*/ G8 1 84"/>
                  <a:gd name="G10" fmla="+- 5940 0 0"/>
                  <a:gd name="G11" fmla="*/ G10 1 110"/>
                  <a:gd name="G12" fmla="+- 4956 0 0"/>
                  <a:gd name="G13" fmla="*/ G12 1 84"/>
                  <a:gd name="G14" fmla="+- 3520 0 0"/>
                  <a:gd name="G15" fmla="*/ G14 1 110"/>
                  <a:gd name="G16" fmla="+- 3444 0 0"/>
                  <a:gd name="G17" fmla="*/ G16 1 84"/>
                  <a:gd name="G18" fmla="+- 1430 0 0"/>
                  <a:gd name="G19" fmla="*/ G18 1 110"/>
                  <a:gd name="G20" fmla="+- 1764 0 0"/>
                  <a:gd name="G21" fmla="*/ G20 1 84"/>
                  <a:gd name="G22" fmla="+- 330 0 0"/>
                  <a:gd name="G23" fmla="*/ G22 1 110"/>
                  <a:gd name="G24" fmla="*/ 1 0 51712"/>
                  <a:gd name="G25" fmla="*/ G24 84 1"/>
                  <a:gd name="G26" fmla="*/ G25 1 84"/>
                  <a:gd name="G27" fmla="*/ 1 0 51712"/>
                  <a:gd name="G28" fmla="*/ G27 110 1"/>
                  <a:gd name="G29" fmla="*/ G28 1 110"/>
                  <a:gd name="G30" fmla="*/ 1 0 51712"/>
                  <a:gd name="G31" fmla="*/ 1 0 51712"/>
                  <a:gd name="G32" fmla="*/ 1 0 51712"/>
                  <a:gd name="G33" fmla="*/ 1 0 51712"/>
                  <a:gd name="G34" fmla="*/ 1 0 51712"/>
                  <a:gd name="G35" fmla="*/ 1 0 51712"/>
                  <a:gd name="G36" fmla="*/ 1 0 51712"/>
                  <a:gd name="G37" fmla="*/ 1 0 51712"/>
                  <a:gd name="G38" fmla="*/ G37 84 1"/>
                  <a:gd name="G39" fmla="*/ G38 1 84"/>
                  <a:gd name="G40" fmla="*/ 1 0 51712"/>
                  <a:gd name="G41" fmla="*/ G40 110 1"/>
                  <a:gd name="G42" fmla="*/ G41 1 110"/>
                  <a:gd name="G43" fmla="+- 7056 0 0"/>
                  <a:gd name="G44" fmla="*/ G43 1 84"/>
                  <a:gd name="G45" fmla="+- 12100 0 0"/>
                  <a:gd name="G46" fmla="*/ G45 1 110"/>
                  <a:gd name="T0" fmla="*/ 84 w 84"/>
                  <a:gd name="T1" fmla="*/ 110 h 110"/>
                  <a:gd name="T2" fmla="*/ 80 w 84"/>
                  <a:gd name="T3" fmla="*/ 80 h 110"/>
                  <a:gd name="T4" fmla="*/ 72 w 84"/>
                  <a:gd name="T5" fmla="*/ 54 h 110"/>
                  <a:gd name="T6" fmla="*/ 59 w 84"/>
                  <a:gd name="T7" fmla="*/ 32 h 110"/>
                  <a:gd name="T8" fmla="*/ 41 w 84"/>
                  <a:gd name="T9" fmla="*/ 13 h 110"/>
                  <a:gd name="T10" fmla="*/ 21 w 84"/>
                  <a:gd name="T11" fmla="*/ 3 h 110"/>
                  <a:gd name="T12" fmla="*/ 0 w 84"/>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84" h="110">
                    <a:moveTo>
                      <a:pt x="84" y="110"/>
                    </a:moveTo>
                    <a:lnTo>
                      <a:pt x="80" y="80"/>
                    </a:lnTo>
                    <a:lnTo>
                      <a:pt x="72" y="54"/>
                    </a:lnTo>
                    <a:lnTo>
                      <a:pt x="59" y="32"/>
                    </a:lnTo>
                    <a:lnTo>
                      <a:pt x="41" y="13"/>
                    </a:lnTo>
                    <a:lnTo>
                      <a:pt x="21" y="3"/>
                    </a:lnTo>
                    <a:lnTo>
                      <a:pt x="0" y="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89" name="Freeform 93"/>
              <p:cNvSpPr>
                <a:spLocks noChangeArrowheads="1"/>
              </p:cNvSpPr>
              <p:nvPr/>
            </p:nvSpPr>
            <p:spPr bwMode="auto">
              <a:xfrm>
                <a:off x="3261" y="3013"/>
                <a:ext cx="89" cy="17"/>
              </a:xfrm>
              <a:custGeom>
                <a:avLst/>
                <a:gdLst>
                  <a:gd name="G0" fmla="+- 14400 0 0"/>
                  <a:gd name="G1" fmla="*/ G0 1 120"/>
                  <a:gd name="G2" fmla="+- 2304 0 0"/>
                  <a:gd name="G3" fmla="*/ G2 1 48"/>
                  <a:gd name="G4" fmla="+- 13920 0 0"/>
                  <a:gd name="G5" fmla="*/ G4 1 120"/>
                  <a:gd name="G6" fmla="+- 1776 0 0"/>
                  <a:gd name="G7" fmla="*/ G6 1 48"/>
                  <a:gd name="G8" fmla="+- 12960 0 0"/>
                  <a:gd name="G9" fmla="*/ G8 1 120"/>
                  <a:gd name="G10" fmla="+- 1248 0 0"/>
                  <a:gd name="G11" fmla="*/ G10 1 48"/>
                  <a:gd name="G12" fmla="+- 11280 0 0"/>
                  <a:gd name="G13" fmla="*/ G12 1 120"/>
                  <a:gd name="G14" fmla="+- 864 0 0"/>
                  <a:gd name="G15" fmla="*/ G14 1 48"/>
                  <a:gd name="G16" fmla="+- 8760 0 0"/>
                  <a:gd name="G17" fmla="*/ G16 1 120"/>
                  <a:gd name="G18" fmla="+- 480 0 0"/>
                  <a:gd name="G19" fmla="*/ G18 1 48"/>
                  <a:gd name="G20" fmla="+- 6120 0 0"/>
                  <a:gd name="G21" fmla="*/ G20 1 120"/>
                  <a:gd name="G22" fmla="+- 240 0 0"/>
                  <a:gd name="G23" fmla="*/ G22 1 48"/>
                  <a:gd name="G24" fmla="+- 3120 0 0"/>
                  <a:gd name="G25" fmla="*/ G24 1 120"/>
                  <a:gd name="G26" fmla="*/ 1 0 51712"/>
                  <a:gd name="G27" fmla="*/ G26 48 1"/>
                  <a:gd name="G28" fmla="*/ G27 1 48"/>
                  <a:gd name="G29" fmla="*/ 1 0 51712"/>
                  <a:gd name="G30" fmla="*/ G29 120 1"/>
                  <a:gd name="G31" fmla="*/ G30 1 120"/>
                  <a:gd name="G32" fmla="*/ 1 0 51712"/>
                  <a:gd name="G33" fmla="*/ G32 48 1"/>
                  <a:gd name="G34" fmla="*/ G33 1 48"/>
                  <a:gd name="G35" fmla="*/ 1 0 51712"/>
                  <a:gd name="G36" fmla="*/ 1 0 51712"/>
                  <a:gd name="G37" fmla="*/ 1 0 51712"/>
                  <a:gd name="G38" fmla="*/ 1 0 51712"/>
                  <a:gd name="G39" fmla="*/ 1 0 51712"/>
                  <a:gd name="G40" fmla="*/ 1 0 51712"/>
                  <a:gd name="G41" fmla="*/ 1 0 51712"/>
                  <a:gd name="G42" fmla="*/ 1 0 51712"/>
                  <a:gd name="G43" fmla="*/ 1 0 51712"/>
                  <a:gd name="G44" fmla="*/ G43 120 1"/>
                  <a:gd name="G45" fmla="*/ G44 1 120"/>
                  <a:gd name="G46" fmla="*/ 1 0 51712"/>
                  <a:gd name="G47" fmla="*/ G46 48 1"/>
                  <a:gd name="G48" fmla="*/ G47 1 48"/>
                  <a:gd name="G49" fmla="+- 14400 0 0"/>
                  <a:gd name="G50" fmla="*/ G49 1 120"/>
                  <a:gd name="G51" fmla="+- 2304 0 0"/>
                  <a:gd name="G52" fmla="*/ G51 1 48"/>
                  <a:gd name="T0" fmla="*/ 120 w 120"/>
                  <a:gd name="T1" fmla="*/ 48 h 48"/>
                  <a:gd name="T2" fmla="*/ 116 w 120"/>
                  <a:gd name="T3" fmla="*/ 37 h 48"/>
                  <a:gd name="T4" fmla="*/ 108 w 120"/>
                  <a:gd name="T5" fmla="*/ 26 h 48"/>
                  <a:gd name="T6" fmla="*/ 94 w 120"/>
                  <a:gd name="T7" fmla="*/ 18 h 48"/>
                  <a:gd name="T8" fmla="*/ 73 w 120"/>
                  <a:gd name="T9" fmla="*/ 10 h 48"/>
                  <a:gd name="T10" fmla="*/ 51 w 120"/>
                  <a:gd name="T11" fmla="*/ 5 h 48"/>
                  <a:gd name="T12" fmla="*/ 26 w 120"/>
                  <a:gd name="T13" fmla="*/ 0 h 48"/>
                  <a:gd name="T14" fmla="*/ 0 w 120"/>
                  <a:gd name="T15" fmla="*/ 0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48">
                    <a:moveTo>
                      <a:pt x="120" y="48"/>
                    </a:moveTo>
                    <a:lnTo>
                      <a:pt x="116" y="37"/>
                    </a:lnTo>
                    <a:lnTo>
                      <a:pt x="108" y="26"/>
                    </a:lnTo>
                    <a:lnTo>
                      <a:pt x="94" y="18"/>
                    </a:lnTo>
                    <a:lnTo>
                      <a:pt x="73" y="10"/>
                    </a:lnTo>
                    <a:lnTo>
                      <a:pt x="51" y="5"/>
                    </a:lnTo>
                    <a:lnTo>
                      <a:pt x="26" y="0"/>
                    </a:lnTo>
                    <a:lnTo>
                      <a:pt x="0" y="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90" name="Freeform 94"/>
              <p:cNvSpPr>
                <a:spLocks noChangeArrowheads="1"/>
              </p:cNvSpPr>
              <p:nvPr/>
            </p:nvSpPr>
            <p:spPr bwMode="auto">
              <a:xfrm>
                <a:off x="3213" y="3020"/>
                <a:ext cx="43" cy="45"/>
              </a:xfrm>
              <a:custGeom>
                <a:avLst/>
                <a:gdLst>
                  <a:gd name="G0" fmla="+- 3721 0 0"/>
                  <a:gd name="G1" fmla="*/ G0 1 61"/>
                  <a:gd name="G2" fmla="*/ 1 0 51712"/>
                  <a:gd name="G3" fmla="*/ G2 110 1"/>
                  <a:gd name="G4" fmla="*/ G3 1 110"/>
                  <a:gd name="G5" fmla="+- 2684 0 0"/>
                  <a:gd name="G6" fmla="*/ G5 1 61"/>
                  <a:gd name="G7" fmla="+- 220 0 0"/>
                  <a:gd name="G8" fmla="*/ G7 1 110"/>
                  <a:gd name="G9" fmla="+- 1830 0 0"/>
                  <a:gd name="G10" fmla="*/ G9 1 61"/>
                  <a:gd name="G11" fmla="+- 1430 0 0"/>
                  <a:gd name="G12" fmla="*/ G11 1 110"/>
                  <a:gd name="G13" fmla="+- 1098 0 0"/>
                  <a:gd name="G14" fmla="*/ G13 1 61"/>
                  <a:gd name="G15" fmla="+- 3520 0 0"/>
                  <a:gd name="G16" fmla="*/ G15 1 110"/>
                  <a:gd name="G17" fmla="+- 488 0 0"/>
                  <a:gd name="G18" fmla="*/ G17 1 61"/>
                  <a:gd name="G19" fmla="+- 5830 0 0"/>
                  <a:gd name="G20" fmla="*/ G19 1 110"/>
                  <a:gd name="G21" fmla="+- 122 0 0"/>
                  <a:gd name="G22" fmla="*/ G21 1 61"/>
                  <a:gd name="G23" fmla="+- 8800 0 0"/>
                  <a:gd name="G24" fmla="*/ G23 1 110"/>
                  <a:gd name="G25" fmla="*/ 1 0 51712"/>
                  <a:gd name="G26" fmla="*/ G25 61 1"/>
                  <a:gd name="G27" fmla="*/ G26 1 61"/>
                  <a:gd name="G28" fmla="+- 12100 0 0"/>
                  <a:gd name="G29" fmla="*/ G28 1 110"/>
                  <a:gd name="G30" fmla="*/ 1 0 51712"/>
                  <a:gd name="G31" fmla="*/ 1 0 51712"/>
                  <a:gd name="G32" fmla="*/ 1 0 51712"/>
                  <a:gd name="G33" fmla="*/ 1 0 51712"/>
                  <a:gd name="G34" fmla="*/ 1 0 51712"/>
                  <a:gd name="G35" fmla="*/ 1 0 51712"/>
                  <a:gd name="G36" fmla="*/ 1 0 51712"/>
                  <a:gd name="G37" fmla="*/ 1 0 51712"/>
                  <a:gd name="G38" fmla="*/ G37 61 1"/>
                  <a:gd name="G39" fmla="*/ G38 1 61"/>
                  <a:gd name="G40" fmla="*/ 1 0 51712"/>
                  <a:gd name="G41" fmla="*/ G40 110 1"/>
                  <a:gd name="G42" fmla="*/ G41 1 110"/>
                  <a:gd name="G43" fmla="+- 3721 0 0"/>
                  <a:gd name="G44" fmla="*/ G43 1 61"/>
                  <a:gd name="G45" fmla="+- 12100 0 0"/>
                  <a:gd name="G46" fmla="*/ G45 1 110"/>
                  <a:gd name="T0" fmla="*/ 61 w 61"/>
                  <a:gd name="T1" fmla="*/ 0 h 110"/>
                  <a:gd name="T2" fmla="*/ 44 w 61"/>
                  <a:gd name="T3" fmla="*/ 2 h 110"/>
                  <a:gd name="T4" fmla="*/ 30 w 61"/>
                  <a:gd name="T5" fmla="*/ 13 h 110"/>
                  <a:gd name="T6" fmla="*/ 18 w 61"/>
                  <a:gd name="T7" fmla="*/ 32 h 110"/>
                  <a:gd name="T8" fmla="*/ 8 w 61"/>
                  <a:gd name="T9" fmla="*/ 53 h 110"/>
                  <a:gd name="T10" fmla="*/ 2 w 61"/>
                  <a:gd name="T11" fmla="*/ 80 h 110"/>
                  <a:gd name="T12" fmla="*/ 0 w 61"/>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61" h="110">
                    <a:moveTo>
                      <a:pt x="61" y="0"/>
                    </a:moveTo>
                    <a:lnTo>
                      <a:pt x="44" y="2"/>
                    </a:lnTo>
                    <a:lnTo>
                      <a:pt x="30" y="13"/>
                    </a:lnTo>
                    <a:lnTo>
                      <a:pt x="18" y="32"/>
                    </a:lnTo>
                    <a:lnTo>
                      <a:pt x="8" y="53"/>
                    </a:lnTo>
                    <a:lnTo>
                      <a:pt x="2" y="80"/>
                    </a:lnTo>
                    <a:lnTo>
                      <a:pt x="0" y="110"/>
                    </a:lnTo>
                  </a:path>
                </a:pathLst>
              </a:custGeom>
              <a:noFill/>
              <a:ln w="28440" cap="flat">
                <a:solidFill>
                  <a:srgbClr val="F1F1F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29791" name="Rectangle 95"/>
            <p:cNvSpPr>
              <a:spLocks noChangeArrowheads="1"/>
            </p:cNvSpPr>
            <p:nvPr/>
          </p:nvSpPr>
          <p:spPr bwMode="auto">
            <a:xfrm>
              <a:off x="3056" y="2111"/>
              <a:ext cx="370" cy="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buClrTx/>
                <a:buFontTx/>
                <a:buNone/>
              </a:pPr>
              <a:r>
                <a:rPr lang="en-GB" altLang="it-IT"/>
                <a:t>H2O</a:t>
              </a:r>
            </a:p>
          </p:txBody>
        </p:sp>
        <p:sp>
          <p:nvSpPr>
            <p:cNvPr id="29792" name="Rectangle 96"/>
            <p:cNvSpPr>
              <a:spLocks noChangeArrowheads="1"/>
            </p:cNvSpPr>
            <p:nvPr/>
          </p:nvSpPr>
          <p:spPr bwMode="auto">
            <a:xfrm>
              <a:off x="4110" y="3104"/>
              <a:ext cx="452" cy="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buClrTx/>
                <a:buFontTx/>
                <a:buNone/>
              </a:pPr>
              <a:r>
                <a:rPr lang="en-GB" altLang="it-IT"/>
                <a:t>H2O</a:t>
              </a:r>
            </a:p>
          </p:txBody>
        </p:sp>
        <p:sp>
          <p:nvSpPr>
            <p:cNvPr id="29793" name="Rectangle 97"/>
            <p:cNvSpPr>
              <a:spLocks noChangeArrowheads="1"/>
            </p:cNvSpPr>
            <p:nvPr/>
          </p:nvSpPr>
          <p:spPr bwMode="auto">
            <a:xfrm>
              <a:off x="3099" y="3067"/>
              <a:ext cx="452" cy="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buClrTx/>
                <a:buFontTx/>
                <a:buNone/>
              </a:pPr>
              <a:r>
                <a:rPr lang="en-GB" altLang="it-IT"/>
                <a:t>H2O</a:t>
              </a:r>
            </a:p>
          </p:txBody>
        </p:sp>
        <p:sp>
          <p:nvSpPr>
            <p:cNvPr id="29794" name="Rectangle 98"/>
            <p:cNvSpPr>
              <a:spLocks noChangeArrowheads="1"/>
            </p:cNvSpPr>
            <p:nvPr/>
          </p:nvSpPr>
          <p:spPr bwMode="auto">
            <a:xfrm>
              <a:off x="4062" y="2134"/>
              <a:ext cx="452" cy="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buClrTx/>
                <a:buFontTx/>
                <a:buNone/>
              </a:pPr>
              <a:r>
                <a:rPr lang="en-GB" altLang="it-IT"/>
                <a:t>H2O</a:t>
              </a:r>
            </a:p>
          </p:txBody>
        </p:sp>
      </p:grpSp>
      <p:sp>
        <p:nvSpPr>
          <p:cNvPr id="29795" name="Rectangle 99"/>
          <p:cNvSpPr>
            <a:spLocks noChangeArrowheads="1"/>
          </p:cNvSpPr>
          <p:nvPr/>
        </p:nvSpPr>
        <p:spPr bwMode="auto">
          <a:xfrm>
            <a:off x="5392738" y="1914525"/>
            <a:ext cx="3003550" cy="950913"/>
          </a:xfrm>
          <a:prstGeom prst="rect">
            <a:avLst/>
          </a:prstGeom>
          <a:noFill/>
          <a:ln w="25560" cap="flat">
            <a:solidFill>
              <a:srgbClr val="28282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475" y="612775"/>
            <a:ext cx="9972675" cy="5324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1304925" y="1039813"/>
            <a:ext cx="9928225" cy="3979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9pPr>
          </a:lstStyle>
          <a:p>
            <a:pPr algn="just">
              <a:lnSpc>
                <a:spcPct val="150000"/>
              </a:lnSpc>
              <a:spcBef>
                <a:spcPts val="288"/>
              </a:spcBef>
              <a:spcAft>
                <a:spcPts val="288"/>
              </a:spcAft>
              <a:buClrTx/>
              <a:buFontTx/>
              <a:buNone/>
            </a:pPr>
            <a:r>
              <a:rPr lang="it-IT" altLang="it-IT" sz="2200">
                <a:solidFill>
                  <a:srgbClr val="FF6600"/>
                </a:solidFill>
                <a:latin typeface="Arial" panose="020B0604020202020204" pitchFamily="34" charset="0"/>
                <a:cs typeface="Times New Roman" panose="02020603050405020304" pitchFamily="18" charset="0"/>
              </a:rPr>
              <a:t>Correnti miscelate (blended): </a:t>
            </a:r>
            <a:r>
              <a:rPr lang="it-IT" altLang="it-IT" sz="2200">
                <a:latin typeface="Arial" panose="020B0604020202020204" pitchFamily="34" charset="0"/>
                <a:cs typeface="Times New Roman" panose="02020603050405020304" pitchFamily="18" charset="0"/>
              </a:rPr>
              <a:t>correnti con forme d'onda tali da ottenere un contemporaneo effetto di taglio e coagulazione nella giusta proporzione:</a:t>
            </a:r>
          </a:p>
          <a:p>
            <a:pPr algn="just">
              <a:lnSpc>
                <a:spcPct val="150000"/>
              </a:lnSpc>
              <a:spcBef>
                <a:spcPts val="288"/>
              </a:spcBef>
              <a:spcAft>
                <a:spcPts val="288"/>
              </a:spcAft>
              <a:buClrTx/>
              <a:buFontTx/>
              <a:buNone/>
            </a:pPr>
            <a:r>
              <a:rPr lang="it-IT" altLang="it-IT" sz="2200">
                <a:latin typeface="Arial" panose="020B0604020202020204" pitchFamily="34" charset="0"/>
                <a:cs typeface="Times New Roman" panose="02020603050405020304" pitchFamily="18" charset="0"/>
              </a:rPr>
              <a:t>- forma d'onda con cicli di lavoro compresi tra il 12% e l'80%, l'effetto ottenuto è la contemporanea presenza in diversa proporzione di cellule che vanno incontro a rottura (taglio) e essiccamento (coagulo).</a:t>
            </a:r>
          </a:p>
          <a:p>
            <a:pPr algn="just">
              <a:lnSpc>
                <a:spcPct val="150000"/>
              </a:lnSpc>
              <a:spcBef>
                <a:spcPts val="288"/>
              </a:spcBef>
              <a:spcAft>
                <a:spcPts val="288"/>
              </a:spcAft>
              <a:buClrTx/>
              <a:buFontTx/>
              <a:buNone/>
            </a:pPr>
            <a:endParaRPr lang="it-IT" altLang="it-IT" sz="2200">
              <a:solidFill>
                <a:srgbClr val="FF6600"/>
              </a:solidFill>
              <a:latin typeface="Arial" panose="020B0604020202020204" pitchFamily="34" charset="0"/>
              <a:cs typeface="Times New Roman" panose="02020603050405020304" pitchFamily="18" charset="0"/>
            </a:endParaRPr>
          </a:p>
          <a:p>
            <a:pPr algn="just">
              <a:lnSpc>
                <a:spcPct val="150000"/>
              </a:lnSpc>
              <a:spcBef>
                <a:spcPts val="288"/>
              </a:spcBef>
              <a:spcAft>
                <a:spcPts val="288"/>
              </a:spcAft>
              <a:buClrTx/>
              <a:buFontTx/>
              <a:buNone/>
            </a:pPr>
            <a:r>
              <a:rPr lang="it-IT" altLang="it-IT" sz="2200">
                <a:solidFill>
                  <a:srgbClr val="FF6600"/>
                </a:solidFill>
                <a:latin typeface="Arial" panose="020B0604020202020204" pitchFamily="34" charset="0"/>
                <a:cs typeface="Times New Roman" panose="02020603050405020304" pitchFamily="18" charset="0"/>
              </a:rPr>
              <a:t>Correnti frazionate: </a:t>
            </a:r>
            <a:r>
              <a:rPr lang="it-IT" altLang="it-IT" sz="2200">
                <a:latin typeface="Arial" panose="020B0604020202020204" pitchFamily="34" charset="0"/>
                <a:cs typeface="Times New Roman" panose="02020603050405020304" pitchFamily="18" charset="0"/>
              </a:rPr>
              <a:t>modalità che alternano correnti di taglio e coagulazione con ampia possibilità di variazione dei parametri a seconda dell'effetto desiderato (Es. EndoCut ERBE)</a:t>
            </a:r>
          </a:p>
        </p:txBody>
      </p:sp>
      <p:sp>
        <p:nvSpPr>
          <p:cNvPr id="31746" name="Text Box 2"/>
          <p:cNvSpPr txBox="1">
            <a:spLocks noChangeArrowheads="1"/>
          </p:cNvSpPr>
          <p:nvPr/>
        </p:nvSpPr>
        <p:spPr bwMode="auto">
          <a:xfrm>
            <a:off x="2195513" y="128588"/>
            <a:ext cx="7385050"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buClrTx/>
              <a:buFontTx/>
              <a:buNone/>
            </a:pPr>
            <a:r>
              <a:rPr lang="en-GB" altLang="it-IT" sz="2600">
                <a:solidFill>
                  <a:srgbClr val="00CCFF"/>
                </a:solidFill>
              </a:rPr>
              <a:t>Caratteristiche delle correnti miscelate e frazionate</a:t>
            </a:r>
          </a:p>
        </p:txBody>
      </p:sp>
      <p:sp>
        <p:nvSpPr>
          <p:cNvPr id="31747" name="AutoShape 3"/>
          <p:cNvSpPr>
            <a:spLocks noChangeArrowheads="1"/>
          </p:cNvSpPr>
          <p:nvPr/>
        </p:nvSpPr>
        <p:spPr bwMode="auto">
          <a:xfrm>
            <a:off x="1042988" y="1328738"/>
            <a:ext cx="144462" cy="144462"/>
          </a:xfrm>
          <a:prstGeom prst="roundRect">
            <a:avLst>
              <a:gd name="adj" fmla="val 16667"/>
            </a:avLst>
          </a:prstGeom>
          <a:solidFill>
            <a:srgbClr val="CFE7F5"/>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1748" name="AutoShape 4"/>
          <p:cNvSpPr>
            <a:spLocks noChangeArrowheads="1"/>
          </p:cNvSpPr>
          <p:nvPr/>
        </p:nvSpPr>
        <p:spPr bwMode="auto">
          <a:xfrm>
            <a:off x="1042988" y="4605338"/>
            <a:ext cx="144462" cy="144462"/>
          </a:xfrm>
          <a:prstGeom prst="roundRect">
            <a:avLst>
              <a:gd name="adj" fmla="val 16667"/>
            </a:avLst>
          </a:prstGeom>
          <a:solidFill>
            <a:srgbClr val="CFE7F5"/>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276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150" y="3394075"/>
            <a:ext cx="3367088" cy="2574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0" name="Rectangle 2"/>
          <p:cNvSpPr>
            <a:spLocks noChangeArrowheads="1"/>
          </p:cNvSpPr>
          <p:nvPr/>
        </p:nvSpPr>
        <p:spPr bwMode="auto">
          <a:xfrm>
            <a:off x="576263" y="762000"/>
            <a:ext cx="10610850" cy="23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9pPr>
          </a:lstStyle>
          <a:p>
            <a:pPr hangingPunct="1">
              <a:buClrTx/>
              <a:buFontTx/>
              <a:buNone/>
            </a:pPr>
            <a:r>
              <a:rPr lang="en-GB" altLang="it-IT" b="1">
                <a:solidFill>
                  <a:srgbClr val="6666FF"/>
                </a:solidFill>
                <a:latin typeface="Arial" panose="020B0604020202020204" pitchFamily="34" charset="0"/>
              </a:rPr>
              <a:t>Forme d'onda correnti miscelate</a:t>
            </a:r>
            <a:r>
              <a:rPr lang="en-GB" altLang="it-IT" b="1">
                <a:solidFill>
                  <a:srgbClr val="282828"/>
                </a:solidFill>
                <a:latin typeface="Arial" panose="020B0604020202020204" pitchFamily="34" charset="0"/>
              </a:rPr>
              <a:t> </a:t>
            </a:r>
          </a:p>
        </p:txBody>
      </p:sp>
      <p:pic>
        <p:nvPicPr>
          <p:cNvPr id="327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9675" y="915988"/>
            <a:ext cx="3559175" cy="2251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2" name="Rectangle 4"/>
          <p:cNvSpPr>
            <a:spLocks noChangeArrowheads="1"/>
          </p:cNvSpPr>
          <p:nvPr/>
        </p:nvSpPr>
        <p:spPr bwMode="auto">
          <a:xfrm>
            <a:off x="-195263" y="1852613"/>
            <a:ext cx="11587163"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pic>
        <p:nvPicPr>
          <p:cNvPr id="3277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0188" y="3725863"/>
            <a:ext cx="2503487" cy="1911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4525" y="3476625"/>
            <a:ext cx="3348038" cy="25574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84938" y="3476625"/>
            <a:ext cx="2503487" cy="1912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59775" y="3619500"/>
            <a:ext cx="3159125" cy="2416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7" name="Rectangle 9"/>
          <p:cNvSpPr>
            <a:spLocks noChangeArrowheads="1"/>
          </p:cNvSpPr>
          <p:nvPr/>
        </p:nvSpPr>
        <p:spPr bwMode="auto">
          <a:xfrm>
            <a:off x="1285875" y="4876800"/>
            <a:ext cx="1163638" cy="730250"/>
          </a:xfrm>
          <a:prstGeom prst="rect">
            <a:avLst/>
          </a:prstGeom>
          <a:solidFill>
            <a:srgbClr val="A0ABD0"/>
          </a:solidFill>
          <a:ln w="9360" cap="flat">
            <a:solidFill>
              <a:srgbClr val="E9B22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hangingPunct="1">
              <a:buClrTx/>
              <a:buFontTx/>
              <a:buNone/>
            </a:pPr>
            <a:r>
              <a:rPr lang="en-GB" altLang="it-IT" sz="1400" b="1">
                <a:solidFill>
                  <a:srgbClr val="282828"/>
                </a:solidFill>
                <a:latin typeface="Arial" panose="020B0604020202020204" pitchFamily="34" charset="0"/>
              </a:rPr>
              <a:t>PureCut</a:t>
            </a:r>
          </a:p>
          <a:p>
            <a:pPr algn="ctr" hangingPunct="1">
              <a:buClrTx/>
              <a:buFontTx/>
              <a:buNone/>
            </a:pPr>
            <a:r>
              <a:rPr lang="en-GB" altLang="it-IT" sz="1400" b="1">
                <a:solidFill>
                  <a:srgbClr val="282828"/>
                </a:solidFill>
                <a:latin typeface="Arial" panose="020B0604020202020204" pitchFamily="34" charset="0"/>
              </a:rPr>
              <a:t>c = 1.4</a:t>
            </a:r>
          </a:p>
          <a:p>
            <a:pPr algn="ctr" hangingPunct="1">
              <a:buClrTx/>
              <a:buFontTx/>
              <a:buNone/>
            </a:pPr>
            <a:r>
              <a:rPr lang="en-GB" altLang="it-IT" sz="1400">
                <a:solidFill>
                  <a:srgbClr val="282828"/>
                </a:solidFill>
                <a:latin typeface="Arial" panose="020B0604020202020204" pitchFamily="34" charset="0"/>
              </a:rPr>
              <a:t>(continuous)</a:t>
            </a:r>
          </a:p>
        </p:txBody>
      </p:sp>
      <p:sp>
        <p:nvSpPr>
          <p:cNvPr id="32778" name="Rectangle 10"/>
          <p:cNvSpPr>
            <a:spLocks noChangeArrowheads="1"/>
          </p:cNvSpPr>
          <p:nvPr/>
        </p:nvSpPr>
        <p:spPr bwMode="auto">
          <a:xfrm>
            <a:off x="3455988" y="5297488"/>
            <a:ext cx="1131887" cy="515937"/>
          </a:xfrm>
          <a:prstGeom prst="rect">
            <a:avLst/>
          </a:prstGeom>
          <a:solidFill>
            <a:srgbClr val="A0ABD0"/>
          </a:solidFill>
          <a:ln w="9360" cap="flat">
            <a:solidFill>
              <a:srgbClr val="E9B22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hangingPunct="1">
              <a:buClrTx/>
              <a:buFontTx/>
              <a:buNone/>
            </a:pPr>
            <a:r>
              <a:rPr lang="en-GB" altLang="it-IT" sz="1400" b="1">
                <a:solidFill>
                  <a:srgbClr val="282828"/>
                </a:solidFill>
                <a:latin typeface="Arial" panose="020B0604020202020204" pitchFamily="34" charset="0"/>
              </a:rPr>
              <a:t>BlendCut</a:t>
            </a:r>
          </a:p>
          <a:p>
            <a:pPr algn="ctr" hangingPunct="1">
              <a:buClrTx/>
              <a:buFontTx/>
              <a:buNone/>
            </a:pPr>
            <a:r>
              <a:rPr lang="en-GB" altLang="it-IT" sz="1400" b="1">
                <a:solidFill>
                  <a:srgbClr val="282828"/>
                </a:solidFill>
                <a:latin typeface="Arial" panose="020B0604020202020204" pitchFamily="34" charset="0"/>
              </a:rPr>
              <a:t>c = 3.0...4.5</a:t>
            </a:r>
          </a:p>
        </p:txBody>
      </p:sp>
      <p:sp>
        <p:nvSpPr>
          <p:cNvPr id="32779" name="Rectangle 11"/>
          <p:cNvSpPr>
            <a:spLocks noChangeArrowheads="1"/>
          </p:cNvSpPr>
          <p:nvPr/>
        </p:nvSpPr>
        <p:spPr bwMode="auto">
          <a:xfrm>
            <a:off x="5160963" y="5240338"/>
            <a:ext cx="1163637" cy="515937"/>
          </a:xfrm>
          <a:prstGeom prst="rect">
            <a:avLst/>
          </a:prstGeom>
          <a:solidFill>
            <a:srgbClr val="A0ABD0"/>
          </a:solidFill>
          <a:ln w="9360" cap="flat">
            <a:solidFill>
              <a:srgbClr val="E9B22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hangingPunct="1">
              <a:buClrTx/>
              <a:buFontTx/>
              <a:buNone/>
            </a:pPr>
            <a:r>
              <a:rPr lang="en-GB" altLang="it-IT" sz="1400" b="1">
                <a:solidFill>
                  <a:srgbClr val="282828"/>
                </a:solidFill>
                <a:latin typeface="Arial" panose="020B0604020202020204" pitchFamily="34" charset="0"/>
              </a:rPr>
              <a:t>PowerCoag</a:t>
            </a:r>
          </a:p>
          <a:p>
            <a:pPr algn="ctr" hangingPunct="1">
              <a:buClrTx/>
              <a:buFontTx/>
              <a:buNone/>
            </a:pPr>
            <a:r>
              <a:rPr lang="en-GB" altLang="it-IT" sz="1400" b="1">
                <a:solidFill>
                  <a:srgbClr val="282828"/>
                </a:solidFill>
                <a:latin typeface="Arial" panose="020B0604020202020204" pitchFamily="34" charset="0"/>
              </a:rPr>
              <a:t>c = 4.0...6.0</a:t>
            </a:r>
          </a:p>
        </p:txBody>
      </p:sp>
      <p:sp>
        <p:nvSpPr>
          <p:cNvPr id="32780" name="Rectangle 12"/>
          <p:cNvSpPr>
            <a:spLocks noChangeArrowheads="1"/>
          </p:cNvSpPr>
          <p:nvPr/>
        </p:nvSpPr>
        <p:spPr bwMode="auto">
          <a:xfrm>
            <a:off x="6927850" y="5240338"/>
            <a:ext cx="1217613" cy="515937"/>
          </a:xfrm>
          <a:prstGeom prst="rect">
            <a:avLst/>
          </a:prstGeom>
          <a:solidFill>
            <a:srgbClr val="A0ABD0"/>
          </a:solidFill>
          <a:ln w="9360" cap="flat">
            <a:solidFill>
              <a:srgbClr val="E9B22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hangingPunct="1">
              <a:buClrTx/>
              <a:buFontTx/>
              <a:buNone/>
            </a:pPr>
            <a:r>
              <a:rPr lang="en-GB" altLang="it-IT" sz="1400" b="1">
                <a:solidFill>
                  <a:srgbClr val="282828"/>
                </a:solidFill>
                <a:latin typeface="Arial" panose="020B0604020202020204" pitchFamily="34" charset="0"/>
              </a:rPr>
              <a:t>ForcedCoag</a:t>
            </a:r>
          </a:p>
          <a:p>
            <a:pPr algn="ctr" hangingPunct="1">
              <a:buClrTx/>
              <a:buFontTx/>
              <a:buNone/>
            </a:pPr>
            <a:r>
              <a:rPr lang="en-GB" altLang="it-IT" sz="1400" b="1">
                <a:solidFill>
                  <a:srgbClr val="282828"/>
                </a:solidFill>
                <a:latin typeface="Arial" panose="020B0604020202020204" pitchFamily="34" charset="0"/>
              </a:rPr>
              <a:t>c = 5.0...6.5</a:t>
            </a:r>
          </a:p>
        </p:txBody>
      </p:sp>
      <p:sp>
        <p:nvSpPr>
          <p:cNvPr id="32781" name="Rectangle 13"/>
          <p:cNvSpPr>
            <a:spLocks noChangeArrowheads="1"/>
          </p:cNvSpPr>
          <p:nvPr/>
        </p:nvSpPr>
        <p:spPr bwMode="auto">
          <a:xfrm>
            <a:off x="8870950" y="5172075"/>
            <a:ext cx="1131888" cy="515938"/>
          </a:xfrm>
          <a:prstGeom prst="rect">
            <a:avLst/>
          </a:prstGeom>
          <a:solidFill>
            <a:srgbClr val="A0ABD0"/>
          </a:solidFill>
          <a:ln w="9360" cap="flat">
            <a:solidFill>
              <a:srgbClr val="E9B22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hangingPunct="1">
              <a:buClrTx/>
              <a:buFontTx/>
              <a:buNone/>
            </a:pPr>
            <a:r>
              <a:rPr lang="en-GB" altLang="it-IT" sz="1400" b="1">
                <a:solidFill>
                  <a:srgbClr val="282828"/>
                </a:solidFill>
                <a:latin typeface="Arial" panose="020B0604020202020204" pitchFamily="34" charset="0"/>
              </a:rPr>
              <a:t>SprayCoag</a:t>
            </a:r>
          </a:p>
          <a:p>
            <a:pPr algn="ctr" hangingPunct="1">
              <a:buClrTx/>
              <a:buFontTx/>
              <a:buNone/>
            </a:pPr>
            <a:r>
              <a:rPr lang="en-GB" altLang="it-IT" sz="1400" b="1">
                <a:solidFill>
                  <a:srgbClr val="282828"/>
                </a:solidFill>
                <a:latin typeface="Arial" panose="020B0604020202020204" pitchFamily="34" charset="0"/>
              </a:rPr>
              <a:t>c = 7.5...9.0</a:t>
            </a:r>
          </a:p>
        </p:txBody>
      </p:sp>
      <p:sp>
        <p:nvSpPr>
          <p:cNvPr id="32782" name="Text Box 14"/>
          <p:cNvSpPr txBox="1">
            <a:spLocks noChangeArrowheads="1"/>
          </p:cNvSpPr>
          <p:nvPr/>
        </p:nvSpPr>
        <p:spPr bwMode="auto">
          <a:xfrm>
            <a:off x="306388" y="1490663"/>
            <a:ext cx="7442200" cy="127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11138" indent="-211138">
              <a:tabLst>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Lst>
              <a:defRPr>
                <a:solidFill>
                  <a:srgbClr val="000000"/>
                </a:solidFill>
                <a:latin typeface="Calibri" panose="020F0502020204030204" pitchFamily="34" charset="0"/>
                <a:ea typeface="Microsoft YaHei" panose="020B0503020204020204" pitchFamily="34" charset="-122"/>
              </a:defRPr>
            </a:lvl1pPr>
            <a:lvl2pPr>
              <a:tabLst>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Lst>
              <a:defRPr>
                <a:solidFill>
                  <a:srgbClr val="000000"/>
                </a:solidFill>
                <a:latin typeface="Calibri" panose="020F0502020204030204" pitchFamily="34" charset="0"/>
                <a:ea typeface="Microsoft YaHei" panose="020B0503020204020204" pitchFamily="34" charset="-122"/>
              </a:defRPr>
            </a:lvl2pPr>
            <a:lvl3pPr>
              <a:tabLst>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Lst>
              <a:defRPr>
                <a:solidFill>
                  <a:srgbClr val="000000"/>
                </a:solidFill>
                <a:latin typeface="Calibri" panose="020F0502020204030204" pitchFamily="34" charset="0"/>
                <a:ea typeface="Microsoft YaHei" panose="020B0503020204020204" pitchFamily="34" charset="-122"/>
              </a:defRPr>
            </a:lvl3pPr>
            <a:lvl4pPr>
              <a:tabLst>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Lst>
              <a:defRPr>
                <a:solidFill>
                  <a:srgbClr val="000000"/>
                </a:solidFill>
                <a:latin typeface="Calibri" panose="020F0502020204030204" pitchFamily="34" charset="0"/>
                <a:ea typeface="Microsoft YaHei" panose="020B0503020204020204" pitchFamily="34" charset="-122"/>
              </a:defRPr>
            </a:lvl4pPr>
            <a:lvl5pPr>
              <a:tabLst>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11138" algn="l"/>
                <a:tab pos="658813" algn="l"/>
                <a:tab pos="1108075" algn="l"/>
                <a:tab pos="1557338" algn="l"/>
                <a:tab pos="2006600" algn="l"/>
                <a:tab pos="2455863" algn="l"/>
                <a:tab pos="2905125" algn="l"/>
                <a:tab pos="3354388" algn="l"/>
                <a:tab pos="3803650" algn="l"/>
                <a:tab pos="4252913" algn="l"/>
                <a:tab pos="4702175" algn="l"/>
                <a:tab pos="5151438" algn="l"/>
                <a:tab pos="5600700" algn="l"/>
                <a:tab pos="6049963" algn="l"/>
                <a:tab pos="6499225" algn="l"/>
                <a:tab pos="6948488" algn="l"/>
                <a:tab pos="7397750" algn="l"/>
                <a:tab pos="7847013" algn="l"/>
                <a:tab pos="8296275" algn="l"/>
                <a:tab pos="8745538" algn="l"/>
                <a:tab pos="9194800" algn="l"/>
              </a:tabLst>
              <a:defRPr>
                <a:solidFill>
                  <a:srgbClr val="000000"/>
                </a:solidFill>
                <a:latin typeface="Calibri" panose="020F0502020204030204" pitchFamily="34" charset="0"/>
                <a:ea typeface="Microsoft YaHei" panose="020B0503020204020204" pitchFamily="34" charset="-122"/>
              </a:defRPr>
            </a:lvl9pPr>
          </a:lstStyle>
          <a:p>
            <a:pPr>
              <a:buSzPct val="45000"/>
              <a:buFont typeface="Wingdings" panose="05000000000000000000" pitchFamily="2" charset="2"/>
              <a:buChar char=""/>
            </a:pPr>
            <a:r>
              <a:rPr lang="en-GB" altLang="it-IT" sz="1400">
                <a:solidFill>
                  <a:srgbClr val="282828"/>
                </a:solidFill>
                <a:latin typeface="Arial" panose="020B0604020202020204" pitchFamily="34" charset="0"/>
              </a:rPr>
              <a:t>Le diverse modalità hanno diverse distribuzioni di taglio e coagulo</a:t>
            </a:r>
          </a:p>
          <a:p>
            <a:pPr>
              <a:buSzPct val="45000"/>
              <a:buFont typeface="Wingdings" panose="05000000000000000000" pitchFamily="2" charset="2"/>
              <a:buChar char=""/>
            </a:pPr>
            <a:r>
              <a:rPr lang="en-GB" altLang="it-IT" sz="1400">
                <a:solidFill>
                  <a:srgbClr val="282828"/>
                </a:solidFill>
                <a:latin typeface="Arial" panose="020B0604020202020204" pitchFamily="34" charset="0"/>
              </a:rPr>
              <a:t>Nelle modalità  „miste“ e di coagulo, l‘emissione di corrente alternata è interrotta per consentire al calore di propagarsi gradualmente nel tessuto </a:t>
            </a:r>
          </a:p>
          <a:p>
            <a:pPr>
              <a:buSzPct val="45000"/>
              <a:buFont typeface="Wingdings" panose="05000000000000000000" pitchFamily="2" charset="2"/>
              <a:buChar char=""/>
            </a:pPr>
            <a:r>
              <a:rPr lang="en-GB" altLang="it-IT" sz="1400">
                <a:solidFill>
                  <a:srgbClr val="282828"/>
                </a:solidFill>
                <a:latin typeface="Arial" panose="020B0604020202020204" pitchFamily="34" charset="0"/>
              </a:rPr>
              <a:t>Fattore di cresta: c= V </a:t>
            </a:r>
            <a:r>
              <a:rPr lang="en-GB" altLang="it-IT" sz="800">
                <a:solidFill>
                  <a:srgbClr val="282828"/>
                </a:solidFill>
                <a:latin typeface="Arial" panose="020B0604020202020204" pitchFamily="34" charset="0"/>
              </a:rPr>
              <a:t>Picco</a:t>
            </a:r>
            <a:r>
              <a:rPr lang="en-GB" altLang="it-IT" sz="1400">
                <a:solidFill>
                  <a:srgbClr val="282828"/>
                </a:solidFill>
                <a:latin typeface="Arial" panose="020B0604020202020204" pitchFamily="34" charset="0"/>
              </a:rPr>
              <a:t> /  V </a:t>
            </a:r>
            <a:r>
              <a:rPr lang="en-GB" altLang="it-IT" sz="900">
                <a:solidFill>
                  <a:srgbClr val="282828"/>
                </a:solidFill>
                <a:latin typeface="Arial" panose="020B0604020202020204" pitchFamily="34" charset="0"/>
              </a:rPr>
              <a:t>rms</a:t>
            </a:r>
          </a:p>
          <a:p>
            <a:pPr>
              <a:buSzPct val="45000"/>
              <a:buFont typeface="Wingdings" panose="05000000000000000000" pitchFamily="2" charset="2"/>
              <a:buChar char=""/>
            </a:pPr>
            <a:r>
              <a:rPr lang="en-GB" altLang="it-IT" sz="1400">
                <a:solidFill>
                  <a:srgbClr val="282828"/>
                </a:solidFill>
                <a:latin typeface="Arial" panose="020B0604020202020204" pitchFamily="34" charset="0"/>
              </a:rPr>
              <a:t>Indice della profondità (margine)  di coagulazione</a:t>
            </a:r>
          </a:p>
          <a:p>
            <a:pPr eaLnBrk="1" hangingPunct="1">
              <a:spcBef>
                <a:spcPts val="700"/>
              </a:spcBef>
              <a:buClrTx/>
              <a:buFontTx/>
              <a:buNone/>
            </a:pPr>
            <a:r>
              <a:rPr lang="en-GB" altLang="it-IT" sz="1400">
                <a:solidFill>
                  <a:srgbClr val="282828"/>
                </a:solidFill>
                <a:latin typeface="Arial" panose="020B0604020202020204" pitchFamily="34" charset="0"/>
                <a:cs typeface="Lucida Sans Unicode" panose="020B0602030504020204" pitchFamily="34" charset="0"/>
              </a:rPr>
              <a:t> </a:t>
            </a:r>
          </a:p>
          <a:p>
            <a:pPr eaLnBrk="1" hangingPunct="1">
              <a:spcBef>
                <a:spcPts val="700"/>
              </a:spcBef>
              <a:buClrTx/>
              <a:buFontTx/>
              <a:buNone/>
            </a:pPr>
            <a:endParaRPr lang="en-GB" altLang="it-IT" sz="1400">
              <a:solidFill>
                <a:srgbClr val="282828"/>
              </a:solidFill>
              <a:latin typeface="Arial" panose="020B0604020202020204" pitchFamily="34" charset="0"/>
              <a:cs typeface="Lucida Sans Unicode" panose="020B0602030504020204" pitchFamily="34" charset="0"/>
            </a:endParaRPr>
          </a:p>
        </p:txBody>
      </p:sp>
      <p:sp>
        <p:nvSpPr>
          <p:cNvPr id="32783" name="Text Box 15"/>
          <p:cNvSpPr txBox="1">
            <a:spLocks noChangeArrowheads="1"/>
          </p:cNvSpPr>
          <p:nvPr/>
        </p:nvSpPr>
        <p:spPr bwMode="auto">
          <a:xfrm>
            <a:off x="8510588" y="6264275"/>
            <a:ext cx="3154362"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buClrTx/>
              <a:buFontTx/>
              <a:buNone/>
            </a:pPr>
            <a:r>
              <a:rPr lang="en-GB" altLang="it-IT"/>
              <a:t>Unità elettrochirurgica Olympus</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612775"/>
            <a:ext cx="9377363" cy="5132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360363" y="468313"/>
            <a:ext cx="8423275"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buClrTx/>
              <a:buFontTx/>
              <a:buNone/>
            </a:pPr>
            <a:r>
              <a:rPr lang="en-GB" altLang="it-IT" sz="3200">
                <a:solidFill>
                  <a:srgbClr val="00AEEF"/>
                </a:solidFill>
              </a:rPr>
              <a:t>Correnti in endoscopia digestiva - ERBE</a:t>
            </a:r>
          </a:p>
        </p:txBody>
      </p:sp>
      <p:sp>
        <p:nvSpPr>
          <p:cNvPr id="34818" name="AutoShape 2"/>
          <p:cNvSpPr>
            <a:spLocks noChangeArrowheads="1"/>
          </p:cNvSpPr>
          <p:nvPr/>
        </p:nvSpPr>
        <p:spPr bwMode="auto">
          <a:xfrm>
            <a:off x="1836738" y="1601788"/>
            <a:ext cx="4032250" cy="4779962"/>
          </a:xfrm>
          <a:prstGeom prst="roundRect">
            <a:avLst>
              <a:gd name="adj" fmla="val 16667"/>
            </a:avLst>
          </a:prstGeom>
          <a:solidFill>
            <a:srgbClr val="000000">
              <a:alpha val="20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4819" name="AutoShape 3"/>
          <p:cNvSpPr>
            <a:spLocks noChangeArrowheads="1"/>
          </p:cNvSpPr>
          <p:nvPr/>
        </p:nvSpPr>
        <p:spPr bwMode="auto">
          <a:xfrm>
            <a:off x="3924300" y="2141538"/>
            <a:ext cx="1800225" cy="360362"/>
          </a:xfrm>
          <a:prstGeom prst="roundRect">
            <a:avLst>
              <a:gd name="adj" fmla="val 16667"/>
            </a:avLst>
          </a:prstGeom>
          <a:solidFill>
            <a:srgbClr val="14418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hangingPunct="1">
              <a:spcBef>
                <a:spcPts val="200"/>
              </a:spcBef>
              <a:buClrTx/>
              <a:buFontTx/>
              <a:buNone/>
            </a:pPr>
            <a:r>
              <a:rPr lang="en-GB" altLang="it-IT" sz="1600">
                <a:solidFill>
                  <a:srgbClr val="FFFFFF"/>
                </a:solidFill>
              </a:rPr>
              <a:t>softCOAG</a:t>
            </a:r>
          </a:p>
        </p:txBody>
      </p:sp>
      <p:sp>
        <p:nvSpPr>
          <p:cNvPr id="34820" name="AutoShape 4"/>
          <p:cNvSpPr>
            <a:spLocks noChangeArrowheads="1"/>
          </p:cNvSpPr>
          <p:nvPr/>
        </p:nvSpPr>
        <p:spPr bwMode="auto">
          <a:xfrm>
            <a:off x="1979613" y="2141538"/>
            <a:ext cx="1800225" cy="360362"/>
          </a:xfrm>
          <a:prstGeom prst="roundRect">
            <a:avLst>
              <a:gd name="adj" fmla="val 16667"/>
            </a:avLst>
          </a:prstGeom>
          <a:solidFill>
            <a:srgbClr val="FFFF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hangingPunct="1">
              <a:spcBef>
                <a:spcPts val="200"/>
              </a:spcBef>
              <a:buClrTx/>
              <a:buFontTx/>
              <a:buNone/>
            </a:pPr>
            <a:r>
              <a:rPr lang="en-GB" altLang="it-IT" sz="1600"/>
              <a:t>autoCUT</a:t>
            </a:r>
          </a:p>
        </p:txBody>
      </p:sp>
      <p:sp>
        <p:nvSpPr>
          <p:cNvPr id="34821" name="AutoShape 5"/>
          <p:cNvSpPr>
            <a:spLocks noChangeArrowheads="1"/>
          </p:cNvSpPr>
          <p:nvPr/>
        </p:nvSpPr>
        <p:spPr bwMode="auto">
          <a:xfrm>
            <a:off x="3924300" y="2590800"/>
            <a:ext cx="1800225" cy="360363"/>
          </a:xfrm>
          <a:prstGeom prst="roundRect">
            <a:avLst>
              <a:gd name="adj" fmla="val 16667"/>
            </a:avLst>
          </a:prstGeom>
          <a:solidFill>
            <a:srgbClr val="14418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hangingPunct="1">
              <a:spcBef>
                <a:spcPts val="200"/>
              </a:spcBef>
              <a:buClrTx/>
              <a:buFontTx/>
              <a:buNone/>
            </a:pPr>
            <a:r>
              <a:rPr lang="en-GB" altLang="it-IT" sz="1600">
                <a:solidFill>
                  <a:srgbClr val="FFFFFF"/>
                </a:solidFill>
              </a:rPr>
              <a:t>forcedCOAG</a:t>
            </a:r>
          </a:p>
        </p:txBody>
      </p:sp>
      <p:sp>
        <p:nvSpPr>
          <p:cNvPr id="34822" name="AutoShape 6"/>
          <p:cNvSpPr>
            <a:spLocks noChangeArrowheads="1"/>
          </p:cNvSpPr>
          <p:nvPr/>
        </p:nvSpPr>
        <p:spPr bwMode="auto">
          <a:xfrm>
            <a:off x="3924300" y="3041650"/>
            <a:ext cx="1800225" cy="360363"/>
          </a:xfrm>
          <a:prstGeom prst="roundRect">
            <a:avLst>
              <a:gd name="adj" fmla="val 16667"/>
            </a:avLst>
          </a:prstGeom>
          <a:solidFill>
            <a:srgbClr val="14418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hangingPunct="1">
              <a:spcBef>
                <a:spcPts val="200"/>
              </a:spcBef>
              <a:buClrTx/>
              <a:buFontTx/>
              <a:buNone/>
            </a:pPr>
            <a:r>
              <a:rPr lang="en-GB" altLang="it-IT" sz="1600">
                <a:solidFill>
                  <a:srgbClr val="FFFFFF"/>
                </a:solidFill>
              </a:rPr>
              <a:t>swiftCOAG</a:t>
            </a:r>
          </a:p>
        </p:txBody>
      </p:sp>
      <p:sp>
        <p:nvSpPr>
          <p:cNvPr id="34823" name="AutoShape 7"/>
          <p:cNvSpPr>
            <a:spLocks noChangeArrowheads="1"/>
          </p:cNvSpPr>
          <p:nvPr/>
        </p:nvSpPr>
        <p:spPr bwMode="auto">
          <a:xfrm>
            <a:off x="3924300" y="4841875"/>
            <a:ext cx="1800225" cy="360363"/>
          </a:xfrm>
          <a:prstGeom prst="roundRect">
            <a:avLst>
              <a:gd name="adj" fmla="val 16667"/>
            </a:avLst>
          </a:prstGeom>
          <a:solidFill>
            <a:srgbClr val="14418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hangingPunct="1">
              <a:spcBef>
                <a:spcPts val="200"/>
              </a:spcBef>
              <a:buClrTx/>
              <a:buFontTx/>
              <a:buNone/>
            </a:pPr>
            <a:r>
              <a:rPr lang="en-GB" altLang="it-IT" sz="1600">
                <a:solidFill>
                  <a:srgbClr val="FFFFFF"/>
                </a:solidFill>
              </a:rPr>
              <a:t>forcedAPC</a:t>
            </a:r>
          </a:p>
        </p:txBody>
      </p:sp>
      <p:sp>
        <p:nvSpPr>
          <p:cNvPr id="34824" name="AutoShape 8"/>
          <p:cNvSpPr>
            <a:spLocks noChangeArrowheads="1"/>
          </p:cNvSpPr>
          <p:nvPr/>
        </p:nvSpPr>
        <p:spPr bwMode="auto">
          <a:xfrm>
            <a:off x="1979613" y="3041650"/>
            <a:ext cx="1800225" cy="360363"/>
          </a:xfrm>
          <a:prstGeom prst="roundRect">
            <a:avLst>
              <a:gd name="adj" fmla="val 16667"/>
            </a:avLst>
          </a:prstGeom>
          <a:solidFill>
            <a:srgbClr val="FFFF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hangingPunct="1">
              <a:spcBef>
                <a:spcPts val="200"/>
              </a:spcBef>
              <a:buClrTx/>
              <a:buFontTx/>
              <a:buNone/>
            </a:pPr>
            <a:r>
              <a:rPr lang="en-GB" altLang="it-IT" sz="1600"/>
              <a:t>dryCUT</a:t>
            </a:r>
          </a:p>
        </p:txBody>
      </p:sp>
      <p:sp>
        <p:nvSpPr>
          <p:cNvPr id="34825" name="Rectangle 9"/>
          <p:cNvSpPr>
            <a:spLocks noChangeArrowheads="1"/>
          </p:cNvSpPr>
          <p:nvPr/>
        </p:nvSpPr>
        <p:spPr bwMode="auto">
          <a:xfrm>
            <a:off x="1979613" y="1781175"/>
            <a:ext cx="1652587"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hangingPunct="1">
              <a:spcBef>
                <a:spcPts val="600"/>
              </a:spcBef>
              <a:buClrTx/>
              <a:buFontTx/>
              <a:buNone/>
            </a:pPr>
            <a:r>
              <a:rPr lang="en-GB" altLang="it-IT" sz="1600"/>
              <a:t>Monopolari</a:t>
            </a:r>
          </a:p>
        </p:txBody>
      </p:sp>
      <p:grpSp>
        <p:nvGrpSpPr>
          <p:cNvPr id="34826" name="Group 10"/>
          <p:cNvGrpSpPr>
            <a:grpSpLocks/>
          </p:cNvGrpSpPr>
          <p:nvPr/>
        </p:nvGrpSpPr>
        <p:grpSpPr bwMode="auto">
          <a:xfrm>
            <a:off x="3924300" y="5302250"/>
            <a:ext cx="1793875" cy="803275"/>
            <a:chOff x="2472" y="3340"/>
            <a:chExt cx="1130" cy="506"/>
          </a:xfrm>
        </p:grpSpPr>
        <p:sp>
          <p:nvSpPr>
            <p:cNvPr id="34827" name="AutoShape 11"/>
            <p:cNvSpPr>
              <a:spLocks noChangeArrowheads="1"/>
            </p:cNvSpPr>
            <p:nvPr/>
          </p:nvSpPr>
          <p:spPr bwMode="auto">
            <a:xfrm>
              <a:off x="2472" y="3340"/>
              <a:ext cx="1130" cy="223"/>
            </a:xfrm>
            <a:prstGeom prst="roundRect">
              <a:avLst>
                <a:gd name="adj" fmla="val 16667"/>
              </a:avLst>
            </a:prstGeom>
            <a:solidFill>
              <a:srgbClr val="14418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spcBef>
                  <a:spcPts val="200"/>
                </a:spcBef>
                <a:buClrTx/>
                <a:buFontTx/>
                <a:buNone/>
              </a:pPr>
              <a:r>
                <a:rPr lang="en-GB" altLang="it-IT" sz="1600">
                  <a:solidFill>
                    <a:srgbClr val="FFFFFF"/>
                  </a:solidFill>
                </a:rPr>
                <a:t>pulsedAPC</a:t>
              </a:r>
            </a:p>
          </p:txBody>
        </p:sp>
        <p:sp>
          <p:nvSpPr>
            <p:cNvPr id="34828" name="AutoShape 12"/>
            <p:cNvSpPr>
              <a:spLocks noChangeArrowheads="1"/>
            </p:cNvSpPr>
            <p:nvPr/>
          </p:nvSpPr>
          <p:spPr bwMode="auto">
            <a:xfrm>
              <a:off x="2472" y="3623"/>
              <a:ext cx="1130" cy="223"/>
            </a:xfrm>
            <a:prstGeom prst="roundRect">
              <a:avLst>
                <a:gd name="adj" fmla="val 16667"/>
              </a:avLst>
            </a:prstGeom>
            <a:solidFill>
              <a:srgbClr val="14418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spcBef>
                  <a:spcPts val="200"/>
                </a:spcBef>
                <a:buClrTx/>
                <a:buFontTx/>
                <a:buNone/>
              </a:pPr>
              <a:r>
                <a:rPr lang="en-GB" altLang="it-IT" sz="1600">
                  <a:solidFill>
                    <a:srgbClr val="FFFFFF"/>
                  </a:solidFill>
                </a:rPr>
                <a:t>preciseAPC</a:t>
              </a:r>
            </a:p>
          </p:txBody>
        </p:sp>
      </p:grpSp>
      <p:grpSp>
        <p:nvGrpSpPr>
          <p:cNvPr id="34829" name="Group 13"/>
          <p:cNvGrpSpPr>
            <a:grpSpLocks/>
          </p:cNvGrpSpPr>
          <p:nvPr/>
        </p:nvGrpSpPr>
        <p:grpSpPr bwMode="auto">
          <a:xfrm>
            <a:off x="6227763" y="1601788"/>
            <a:ext cx="4025900" cy="3233737"/>
            <a:chOff x="3923" y="1009"/>
            <a:chExt cx="2536" cy="2037"/>
          </a:xfrm>
        </p:grpSpPr>
        <p:sp>
          <p:nvSpPr>
            <p:cNvPr id="34830" name="AutoShape 14"/>
            <p:cNvSpPr>
              <a:spLocks noChangeArrowheads="1"/>
            </p:cNvSpPr>
            <p:nvPr/>
          </p:nvSpPr>
          <p:spPr bwMode="auto">
            <a:xfrm>
              <a:off x="3923" y="1009"/>
              <a:ext cx="2536" cy="2037"/>
            </a:xfrm>
            <a:prstGeom prst="roundRect">
              <a:avLst>
                <a:gd name="adj" fmla="val 16667"/>
              </a:avLst>
            </a:prstGeom>
            <a:solidFill>
              <a:srgbClr val="000000">
                <a:alpha val="20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4831" name="AutoShape 15"/>
            <p:cNvSpPr>
              <a:spLocks noChangeArrowheads="1"/>
            </p:cNvSpPr>
            <p:nvPr/>
          </p:nvSpPr>
          <p:spPr bwMode="auto">
            <a:xfrm>
              <a:off x="5238" y="1349"/>
              <a:ext cx="1130" cy="223"/>
            </a:xfrm>
            <a:prstGeom prst="roundRect">
              <a:avLst>
                <a:gd name="adj" fmla="val 16667"/>
              </a:avLst>
            </a:prstGeom>
            <a:solidFill>
              <a:srgbClr val="14418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spcBef>
                  <a:spcPts val="200"/>
                </a:spcBef>
                <a:buClrTx/>
                <a:buFontTx/>
                <a:buNone/>
              </a:pPr>
              <a:r>
                <a:rPr lang="en-GB" altLang="it-IT" sz="1600">
                  <a:solidFill>
                    <a:srgbClr val="FFFFFF"/>
                  </a:solidFill>
                </a:rPr>
                <a:t>softCOAG </a:t>
              </a:r>
              <a:r>
                <a:rPr lang="en-GB" altLang="it-IT" sz="1200">
                  <a:solidFill>
                    <a:srgbClr val="FFFFFF"/>
                  </a:solidFill>
                </a:rPr>
                <a:t>bipolar</a:t>
              </a:r>
            </a:p>
          </p:txBody>
        </p:sp>
        <p:sp>
          <p:nvSpPr>
            <p:cNvPr id="34832" name="Rectangle 16"/>
            <p:cNvSpPr>
              <a:spLocks noChangeArrowheads="1"/>
            </p:cNvSpPr>
            <p:nvPr/>
          </p:nvSpPr>
          <p:spPr bwMode="auto">
            <a:xfrm>
              <a:off x="4014" y="1122"/>
              <a:ext cx="1037"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spcBef>
                  <a:spcPts val="600"/>
                </a:spcBef>
                <a:buClrTx/>
                <a:buFontTx/>
                <a:buNone/>
              </a:pPr>
              <a:r>
                <a:rPr lang="en-GB" altLang="it-IT" sz="1600"/>
                <a:t>Bipolari</a:t>
              </a:r>
            </a:p>
          </p:txBody>
        </p:sp>
      </p:grpSp>
      <p:sp>
        <p:nvSpPr>
          <p:cNvPr id="34833" name="AutoShape 17"/>
          <p:cNvSpPr>
            <a:spLocks noChangeArrowheads="1"/>
          </p:cNvSpPr>
          <p:nvPr/>
        </p:nvSpPr>
        <p:spPr bwMode="auto">
          <a:xfrm>
            <a:off x="1982788" y="3502025"/>
            <a:ext cx="1800225" cy="360363"/>
          </a:xfrm>
          <a:prstGeom prst="roundRect">
            <a:avLst>
              <a:gd name="adj" fmla="val 16667"/>
            </a:avLst>
          </a:prstGeom>
          <a:solidFill>
            <a:srgbClr val="FFFF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hangingPunct="1">
              <a:spcBef>
                <a:spcPts val="200"/>
              </a:spcBef>
              <a:buClrTx/>
              <a:buFontTx/>
              <a:buNone/>
            </a:pPr>
            <a:r>
              <a:rPr lang="en-GB" altLang="it-IT" sz="1600"/>
              <a:t>endoCUT Q</a:t>
            </a:r>
          </a:p>
        </p:txBody>
      </p:sp>
      <p:sp>
        <p:nvSpPr>
          <p:cNvPr id="34834" name="AutoShape 18"/>
          <p:cNvSpPr>
            <a:spLocks noChangeArrowheads="1"/>
          </p:cNvSpPr>
          <p:nvPr/>
        </p:nvSpPr>
        <p:spPr bwMode="auto">
          <a:xfrm>
            <a:off x="1979613" y="3941763"/>
            <a:ext cx="1800225" cy="360362"/>
          </a:xfrm>
          <a:prstGeom prst="roundRect">
            <a:avLst>
              <a:gd name="adj" fmla="val 16667"/>
            </a:avLst>
          </a:prstGeom>
          <a:solidFill>
            <a:srgbClr val="FFFF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hangingPunct="1">
              <a:spcBef>
                <a:spcPts val="200"/>
              </a:spcBef>
              <a:buClrTx/>
              <a:buFontTx/>
              <a:buNone/>
            </a:pPr>
            <a:r>
              <a:rPr lang="en-GB" altLang="it-IT" sz="1600"/>
              <a:t>endoCUT I</a:t>
            </a:r>
          </a:p>
        </p:txBody>
      </p:sp>
      <p:sp>
        <p:nvSpPr>
          <p:cNvPr id="34835" name="AutoShape 19"/>
          <p:cNvSpPr>
            <a:spLocks noChangeArrowheads="1"/>
          </p:cNvSpPr>
          <p:nvPr/>
        </p:nvSpPr>
        <p:spPr bwMode="auto">
          <a:xfrm>
            <a:off x="3924300" y="3941763"/>
            <a:ext cx="1800225" cy="360362"/>
          </a:xfrm>
          <a:prstGeom prst="roundRect">
            <a:avLst>
              <a:gd name="adj" fmla="val 16667"/>
            </a:avLst>
          </a:prstGeom>
          <a:solidFill>
            <a:srgbClr val="14418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hangingPunct="1">
              <a:spcBef>
                <a:spcPts val="200"/>
              </a:spcBef>
              <a:buClrTx/>
              <a:buFontTx/>
              <a:buNone/>
            </a:pPr>
            <a:r>
              <a:rPr lang="en-GB" altLang="it-IT" sz="1600">
                <a:solidFill>
                  <a:srgbClr val="FFFFFF"/>
                </a:solidFill>
              </a:rPr>
              <a:t>preciseSECT</a:t>
            </a:r>
          </a:p>
        </p:txBody>
      </p:sp>
      <p:sp>
        <p:nvSpPr>
          <p:cNvPr id="34836" name="AutoShape 20"/>
          <p:cNvSpPr>
            <a:spLocks noChangeArrowheads="1"/>
          </p:cNvSpPr>
          <p:nvPr/>
        </p:nvSpPr>
        <p:spPr bwMode="auto">
          <a:xfrm>
            <a:off x="3924300" y="4391025"/>
            <a:ext cx="1800225" cy="360363"/>
          </a:xfrm>
          <a:prstGeom prst="roundRect">
            <a:avLst>
              <a:gd name="adj" fmla="val 16667"/>
            </a:avLst>
          </a:prstGeom>
          <a:solidFill>
            <a:srgbClr val="14418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hangingPunct="1">
              <a:spcBef>
                <a:spcPts val="200"/>
              </a:spcBef>
              <a:buClrTx/>
              <a:buFontTx/>
              <a:buNone/>
            </a:pPr>
            <a:r>
              <a:rPr lang="en-GB" altLang="it-IT" sz="1600">
                <a:solidFill>
                  <a:srgbClr val="FFFFFF"/>
                </a:solidFill>
              </a:rPr>
              <a:t>sprayCOAG</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317500" y="5181600"/>
            <a:ext cx="10802938" cy="13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9pPr>
          </a:lstStyle>
          <a:p>
            <a:pPr hangingPunct="1">
              <a:buClrTx/>
              <a:buFontTx/>
              <a:buNone/>
            </a:pPr>
            <a:r>
              <a:rPr lang="en-GB" altLang="it-IT">
                <a:solidFill>
                  <a:srgbClr val="282828"/>
                </a:solidFill>
                <a:latin typeface="Arial" panose="020B0604020202020204" pitchFamily="34" charset="0"/>
              </a:rPr>
              <a:t>GI Energy Launch &amp; Training 2017</a:t>
            </a:r>
          </a:p>
        </p:txBody>
      </p:sp>
      <p:sp>
        <p:nvSpPr>
          <p:cNvPr id="8194" name="Text Box 2"/>
          <p:cNvSpPr txBox="1">
            <a:spLocks noChangeArrowheads="1"/>
          </p:cNvSpPr>
          <p:nvPr/>
        </p:nvSpPr>
        <p:spPr bwMode="auto">
          <a:xfrm>
            <a:off x="168275" y="457200"/>
            <a:ext cx="11850688"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defRPr>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buClrTx/>
              <a:buFontTx/>
              <a:buNone/>
            </a:pPr>
            <a:r>
              <a:rPr lang="en-GB" altLang="it-IT" b="1">
                <a:solidFill>
                  <a:srgbClr val="08107B"/>
                </a:solidFill>
                <a:latin typeface="Arial" panose="020B0604020202020204" pitchFamily="34" charset="0"/>
              </a:rPr>
              <a:t>ll circuito elettrico </a:t>
            </a:r>
          </a:p>
        </p:txBody>
      </p:sp>
      <p:sp>
        <p:nvSpPr>
          <p:cNvPr id="8195" name="Text Box 3"/>
          <p:cNvSpPr txBox="1">
            <a:spLocks noChangeArrowheads="1"/>
          </p:cNvSpPr>
          <p:nvPr/>
        </p:nvSpPr>
        <p:spPr bwMode="auto">
          <a:xfrm>
            <a:off x="515938" y="1152525"/>
            <a:ext cx="11149012" cy="24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9pPr>
          </a:lstStyle>
          <a:p>
            <a:pPr hangingPunct="1">
              <a:spcBef>
                <a:spcPts val="700"/>
              </a:spcBef>
              <a:buClrTx/>
              <a:buFontTx/>
              <a:buNone/>
            </a:pPr>
            <a:r>
              <a:rPr lang="en-GB" altLang="it-IT" sz="2000">
                <a:solidFill>
                  <a:srgbClr val="282828"/>
                </a:solidFill>
                <a:latin typeface="Arial" panose="020B0604020202020204" pitchFamily="34" charset="0"/>
                <a:ea typeface="MS PGothic" panose="020B0600070205080204" pitchFamily="34" charset="-128"/>
              </a:rPr>
              <a:t>Corrente continua (DC) : la corrente scorre in una sola direzione</a:t>
            </a:r>
            <a:r>
              <a:rPr lang="en-GB" altLang="it-IT" sz="1400">
                <a:solidFill>
                  <a:srgbClr val="282828"/>
                </a:solidFill>
                <a:latin typeface="Arial" panose="020B0604020202020204" pitchFamily="34" charset="0"/>
                <a:ea typeface="MS PGothic" panose="020B0600070205080204" pitchFamily="34" charset="-128"/>
              </a:rPr>
              <a:t> </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38" y="1771650"/>
            <a:ext cx="4452937" cy="4006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8197" name="Group 5"/>
          <p:cNvGrpSpPr>
            <a:grpSpLocks/>
          </p:cNvGrpSpPr>
          <p:nvPr/>
        </p:nvGrpSpPr>
        <p:grpSpPr bwMode="auto">
          <a:xfrm>
            <a:off x="6175375" y="3060700"/>
            <a:ext cx="4506913" cy="649288"/>
            <a:chOff x="3890" y="1928"/>
            <a:chExt cx="2839" cy="409"/>
          </a:xfrm>
        </p:grpSpPr>
        <p:sp>
          <p:nvSpPr>
            <p:cNvPr id="8198" name="Rectangle 6"/>
            <p:cNvSpPr>
              <a:spLocks noChangeArrowheads="1"/>
            </p:cNvSpPr>
            <p:nvPr/>
          </p:nvSpPr>
          <p:spPr bwMode="auto">
            <a:xfrm>
              <a:off x="5416" y="1929"/>
              <a:ext cx="1313" cy="408"/>
            </a:xfrm>
            <a:prstGeom prst="rect">
              <a:avLst/>
            </a:prstGeom>
            <a:solidFill>
              <a:srgbClr val="FFFFFF"/>
            </a:solidFill>
            <a:ln w="28440" cap="flat">
              <a:solidFill>
                <a:srgbClr val="00B05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spcBef>
                  <a:spcPts val="900"/>
                </a:spcBef>
                <a:buClrTx/>
                <a:buFontTx/>
                <a:buNone/>
              </a:pPr>
              <a:r>
                <a:rPr lang="en-GB" altLang="it-IT" sz="1400" b="1">
                  <a:solidFill>
                    <a:srgbClr val="00B050"/>
                  </a:solidFill>
                </a:rPr>
                <a:t>Resistenza (R)</a:t>
              </a:r>
            </a:p>
          </p:txBody>
        </p:sp>
        <p:sp>
          <p:nvSpPr>
            <p:cNvPr id="8199" name="AutoShape 7"/>
            <p:cNvSpPr>
              <a:spLocks noChangeArrowheads="1"/>
            </p:cNvSpPr>
            <p:nvPr/>
          </p:nvSpPr>
          <p:spPr bwMode="auto">
            <a:xfrm rot="16200000" flipV="1">
              <a:off x="5199" y="1908"/>
              <a:ext cx="235" cy="457"/>
            </a:xfrm>
            <a:prstGeom prst="downArrow">
              <a:avLst>
                <a:gd name="adj1" fmla="val 50000"/>
                <a:gd name="adj2" fmla="val 48617"/>
              </a:avLst>
            </a:prstGeom>
            <a:solidFill>
              <a:srgbClr val="08107B"/>
            </a:solidFill>
            <a:ln w="19080" cap="flat">
              <a:solidFill>
                <a:srgbClr val="050B5A"/>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200" name="Rectangle 8"/>
            <p:cNvSpPr>
              <a:spLocks noChangeArrowheads="1"/>
            </p:cNvSpPr>
            <p:nvPr/>
          </p:nvSpPr>
          <p:spPr bwMode="auto">
            <a:xfrm>
              <a:off x="3890" y="1928"/>
              <a:ext cx="1243" cy="409"/>
            </a:xfrm>
            <a:prstGeom prst="rect">
              <a:avLst/>
            </a:prstGeom>
            <a:solidFill>
              <a:srgbClr val="FFFFFF"/>
            </a:solidFill>
            <a:ln w="28440" cap="flat">
              <a:solidFill>
                <a:srgbClr val="00B05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spcBef>
                  <a:spcPts val="900"/>
                </a:spcBef>
                <a:buClrTx/>
                <a:buFontTx/>
                <a:buNone/>
              </a:pPr>
              <a:r>
                <a:rPr lang="en-GB" altLang="it-IT" sz="1400" b="1">
                  <a:solidFill>
                    <a:srgbClr val="00B050"/>
                  </a:solidFill>
                </a:rPr>
                <a:t>Resistenza</a:t>
              </a:r>
            </a:p>
          </p:txBody>
        </p:sp>
      </p:grpSp>
      <p:grpSp>
        <p:nvGrpSpPr>
          <p:cNvPr id="8201" name="Group 9"/>
          <p:cNvGrpSpPr>
            <a:grpSpLocks/>
          </p:cNvGrpSpPr>
          <p:nvPr/>
        </p:nvGrpSpPr>
        <p:grpSpPr bwMode="auto">
          <a:xfrm>
            <a:off x="6175375" y="2017713"/>
            <a:ext cx="4506913" cy="814387"/>
            <a:chOff x="3890" y="1271"/>
            <a:chExt cx="2839" cy="513"/>
          </a:xfrm>
        </p:grpSpPr>
        <p:sp>
          <p:nvSpPr>
            <p:cNvPr id="8202" name="Rectangle 10"/>
            <p:cNvSpPr>
              <a:spLocks noChangeArrowheads="1"/>
            </p:cNvSpPr>
            <p:nvPr/>
          </p:nvSpPr>
          <p:spPr bwMode="auto">
            <a:xfrm>
              <a:off x="5416" y="1271"/>
              <a:ext cx="1313" cy="513"/>
            </a:xfrm>
            <a:prstGeom prst="rect">
              <a:avLst/>
            </a:prstGeom>
            <a:solidFill>
              <a:srgbClr val="FFFFFF"/>
            </a:solidFill>
            <a:ln w="28440" cap="flat">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spcBef>
                  <a:spcPts val="900"/>
                </a:spcBef>
                <a:buClrTx/>
                <a:buFontTx/>
                <a:buNone/>
              </a:pPr>
              <a:r>
                <a:rPr lang="en-GB" altLang="it-IT" sz="1400" b="1">
                  <a:solidFill>
                    <a:srgbClr val="FF0000"/>
                  </a:solidFill>
                </a:rPr>
                <a:t>Voltaggio (U) = </a:t>
              </a:r>
            </a:p>
            <a:p>
              <a:pPr algn="ctr">
                <a:spcBef>
                  <a:spcPts val="900"/>
                </a:spcBef>
                <a:buClrTx/>
                <a:buFontTx/>
                <a:buNone/>
              </a:pPr>
              <a:r>
                <a:rPr lang="en-GB" altLang="it-IT" sz="1400" b="1">
                  <a:solidFill>
                    <a:srgbClr val="FF0000"/>
                  </a:solidFill>
                </a:rPr>
                <a:t>Differenza di potenziale</a:t>
              </a:r>
              <a:r>
                <a:rPr lang="en-GB" altLang="it-IT" sz="1000" b="1">
                  <a:solidFill>
                    <a:srgbClr val="FF0000"/>
                  </a:solidFill>
                </a:rPr>
                <a:t> </a:t>
              </a:r>
            </a:p>
          </p:txBody>
        </p:sp>
        <p:grpSp>
          <p:nvGrpSpPr>
            <p:cNvPr id="8203" name="Group 11"/>
            <p:cNvGrpSpPr>
              <a:grpSpLocks/>
            </p:cNvGrpSpPr>
            <p:nvPr/>
          </p:nvGrpSpPr>
          <p:grpSpPr bwMode="auto">
            <a:xfrm>
              <a:off x="3890" y="1304"/>
              <a:ext cx="1659" cy="407"/>
              <a:chOff x="3890" y="1304"/>
              <a:chExt cx="1659" cy="407"/>
            </a:xfrm>
          </p:grpSpPr>
          <p:sp>
            <p:nvSpPr>
              <p:cNvPr id="8204" name="AutoShape 12"/>
              <p:cNvSpPr>
                <a:spLocks noChangeArrowheads="1"/>
              </p:cNvSpPr>
              <p:nvPr/>
            </p:nvSpPr>
            <p:spPr bwMode="auto">
              <a:xfrm rot="16200000" flipV="1">
                <a:off x="5205" y="1301"/>
                <a:ext cx="237" cy="454"/>
              </a:xfrm>
              <a:prstGeom prst="downArrow">
                <a:avLst>
                  <a:gd name="adj1" fmla="val 50000"/>
                  <a:gd name="adj2" fmla="val 47890"/>
                </a:avLst>
              </a:prstGeom>
              <a:solidFill>
                <a:srgbClr val="08107B"/>
              </a:solidFill>
              <a:ln w="19080" cap="flat">
                <a:solidFill>
                  <a:srgbClr val="050B5A"/>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205" name="Rectangle 13"/>
              <p:cNvSpPr>
                <a:spLocks noChangeArrowheads="1"/>
              </p:cNvSpPr>
              <p:nvPr/>
            </p:nvSpPr>
            <p:spPr bwMode="auto">
              <a:xfrm>
                <a:off x="3890" y="1304"/>
                <a:ext cx="1246" cy="407"/>
              </a:xfrm>
              <a:prstGeom prst="rect">
                <a:avLst/>
              </a:prstGeom>
              <a:solidFill>
                <a:srgbClr val="FFFFFF"/>
              </a:solidFill>
              <a:ln w="28440" cap="flat">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spcBef>
                    <a:spcPts val="900"/>
                  </a:spcBef>
                  <a:buClrTx/>
                  <a:buFontTx/>
                  <a:buNone/>
                </a:pPr>
                <a:endParaRPr lang="en-GB" altLang="it-IT" sz="1000" b="1">
                  <a:solidFill>
                    <a:srgbClr val="FF0000"/>
                  </a:solidFill>
                </a:endParaRPr>
              </a:p>
              <a:p>
                <a:pPr algn="ctr">
                  <a:spcBef>
                    <a:spcPts val="900"/>
                  </a:spcBef>
                  <a:buClrTx/>
                  <a:buFontTx/>
                  <a:buNone/>
                </a:pPr>
                <a:endParaRPr lang="en-GB" altLang="it-IT" sz="1000" b="1">
                  <a:solidFill>
                    <a:srgbClr val="FF0000"/>
                  </a:solidFill>
                </a:endParaRPr>
              </a:p>
              <a:p>
                <a:pPr algn="ctr">
                  <a:spcBef>
                    <a:spcPts val="900"/>
                  </a:spcBef>
                  <a:buClrTx/>
                  <a:buFontTx/>
                  <a:buNone/>
                </a:pPr>
                <a:r>
                  <a:rPr lang="en-GB" altLang="it-IT" sz="1400" b="1">
                    <a:solidFill>
                      <a:srgbClr val="FF0000"/>
                    </a:solidFill>
                  </a:rPr>
                  <a:t>Dislivello  = </a:t>
                </a:r>
              </a:p>
              <a:p>
                <a:pPr algn="ctr">
                  <a:spcBef>
                    <a:spcPts val="900"/>
                  </a:spcBef>
                  <a:buClrTx/>
                  <a:buFontTx/>
                  <a:buNone/>
                </a:pPr>
                <a:r>
                  <a:rPr lang="en-GB" altLang="it-IT" sz="1400" b="1">
                    <a:solidFill>
                      <a:srgbClr val="FF0000"/>
                    </a:solidFill>
                  </a:rPr>
                  <a:t>Pressione </a:t>
                </a:r>
              </a:p>
              <a:p>
                <a:pPr algn="ctr">
                  <a:spcBef>
                    <a:spcPts val="900"/>
                  </a:spcBef>
                  <a:buClrTx/>
                  <a:buFontTx/>
                  <a:buNone/>
                </a:pPr>
                <a:r>
                  <a:rPr lang="en-GB" altLang="it-IT" sz="1400" b="1">
                    <a:solidFill>
                      <a:srgbClr val="FF0000"/>
                    </a:solidFill>
                  </a:rPr>
                  <a:t> </a:t>
                </a:r>
                <a:r>
                  <a:rPr lang="en-GB" altLang="it-IT" sz="1000" b="1">
                    <a:solidFill>
                      <a:srgbClr val="FF0000"/>
                    </a:solidFill>
                  </a:rPr>
                  <a:t/>
                </a:r>
                <a:br>
                  <a:rPr lang="en-GB" altLang="it-IT" sz="1000" b="1">
                    <a:solidFill>
                      <a:srgbClr val="FF0000"/>
                    </a:solidFill>
                  </a:rPr>
                </a:br>
                <a:r>
                  <a:rPr lang="en-GB" altLang="it-IT" sz="1000" b="1">
                    <a:solidFill>
                      <a:srgbClr val="FF0000"/>
                    </a:solidFill>
                  </a:rPr>
                  <a:t> </a:t>
                </a:r>
              </a:p>
            </p:txBody>
          </p:sp>
        </p:grpSp>
      </p:grpSp>
      <p:grpSp>
        <p:nvGrpSpPr>
          <p:cNvPr id="8206" name="Group 14"/>
          <p:cNvGrpSpPr>
            <a:grpSpLocks/>
          </p:cNvGrpSpPr>
          <p:nvPr/>
        </p:nvGrpSpPr>
        <p:grpSpPr bwMode="auto">
          <a:xfrm>
            <a:off x="6175375" y="5046663"/>
            <a:ext cx="4506913" cy="647700"/>
            <a:chOff x="3890" y="3179"/>
            <a:chExt cx="2839" cy="408"/>
          </a:xfrm>
        </p:grpSpPr>
        <p:sp>
          <p:nvSpPr>
            <p:cNvPr id="8207" name="Rectangle 15"/>
            <p:cNvSpPr>
              <a:spLocks noChangeArrowheads="1"/>
            </p:cNvSpPr>
            <p:nvPr/>
          </p:nvSpPr>
          <p:spPr bwMode="auto">
            <a:xfrm>
              <a:off x="5416" y="3179"/>
              <a:ext cx="1313" cy="408"/>
            </a:xfrm>
            <a:prstGeom prst="rect">
              <a:avLst/>
            </a:prstGeom>
            <a:solidFill>
              <a:srgbClr val="FFFFFF"/>
            </a:solidFill>
            <a:ln w="28440" cap="flat">
              <a:solidFill>
                <a:srgbClr val="B98A1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spcBef>
                  <a:spcPts val="900"/>
                </a:spcBef>
                <a:buClrTx/>
                <a:buFontTx/>
                <a:buNone/>
              </a:pPr>
              <a:r>
                <a:rPr lang="en-GB" altLang="it-IT" sz="1400" b="1">
                  <a:solidFill>
                    <a:srgbClr val="B98A13"/>
                  </a:solidFill>
                </a:rPr>
                <a:t>Potenza (P)</a:t>
              </a:r>
            </a:p>
          </p:txBody>
        </p:sp>
        <p:sp>
          <p:nvSpPr>
            <p:cNvPr id="8208" name="AutoShape 16"/>
            <p:cNvSpPr>
              <a:spLocks noChangeArrowheads="1"/>
            </p:cNvSpPr>
            <p:nvPr/>
          </p:nvSpPr>
          <p:spPr bwMode="auto">
            <a:xfrm rot="16200000" flipV="1">
              <a:off x="5199" y="3158"/>
              <a:ext cx="235" cy="457"/>
            </a:xfrm>
            <a:prstGeom prst="downArrow">
              <a:avLst>
                <a:gd name="adj1" fmla="val 50000"/>
                <a:gd name="adj2" fmla="val 48617"/>
              </a:avLst>
            </a:prstGeom>
            <a:solidFill>
              <a:srgbClr val="08107B"/>
            </a:solidFill>
            <a:ln w="19080" cap="flat">
              <a:solidFill>
                <a:srgbClr val="050B5A"/>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209" name="Rectangle 17"/>
            <p:cNvSpPr>
              <a:spLocks noChangeArrowheads="1"/>
            </p:cNvSpPr>
            <p:nvPr/>
          </p:nvSpPr>
          <p:spPr bwMode="auto">
            <a:xfrm>
              <a:off x="3890" y="3179"/>
              <a:ext cx="1243" cy="408"/>
            </a:xfrm>
            <a:prstGeom prst="rect">
              <a:avLst/>
            </a:prstGeom>
            <a:solidFill>
              <a:srgbClr val="FFFFFF"/>
            </a:solidFill>
            <a:ln w="28440" cap="flat">
              <a:solidFill>
                <a:srgbClr val="B98A1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spcBef>
                  <a:spcPts val="900"/>
                </a:spcBef>
                <a:buClrTx/>
                <a:buFontTx/>
                <a:buNone/>
              </a:pPr>
              <a:r>
                <a:rPr lang="en-GB" altLang="it-IT" sz="1400" b="1">
                  <a:solidFill>
                    <a:srgbClr val="B98A13"/>
                  </a:solidFill>
                </a:rPr>
                <a:t>Potenza</a:t>
              </a:r>
              <a:r>
                <a:rPr lang="en-GB" altLang="it-IT" sz="1200" b="1">
                  <a:solidFill>
                    <a:srgbClr val="B98A13"/>
                  </a:solidFill>
                </a:rPr>
                <a:t> </a:t>
              </a:r>
            </a:p>
          </p:txBody>
        </p:sp>
      </p:grpSp>
      <p:grpSp>
        <p:nvGrpSpPr>
          <p:cNvPr id="8210" name="Group 18"/>
          <p:cNvGrpSpPr>
            <a:grpSpLocks/>
          </p:cNvGrpSpPr>
          <p:nvPr/>
        </p:nvGrpSpPr>
        <p:grpSpPr bwMode="auto">
          <a:xfrm>
            <a:off x="6175375" y="4033838"/>
            <a:ext cx="4506913" cy="660400"/>
            <a:chOff x="3890" y="2541"/>
            <a:chExt cx="2839" cy="416"/>
          </a:xfrm>
        </p:grpSpPr>
        <p:sp>
          <p:nvSpPr>
            <p:cNvPr id="8211" name="Rectangle 19"/>
            <p:cNvSpPr>
              <a:spLocks noChangeArrowheads="1"/>
            </p:cNvSpPr>
            <p:nvPr/>
          </p:nvSpPr>
          <p:spPr bwMode="auto">
            <a:xfrm>
              <a:off x="5416" y="2541"/>
              <a:ext cx="1313" cy="410"/>
            </a:xfrm>
            <a:prstGeom prst="rect">
              <a:avLst/>
            </a:prstGeom>
            <a:solidFill>
              <a:srgbClr val="FFFFFF"/>
            </a:solidFill>
            <a:ln w="28440" cap="flat">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spcBef>
                  <a:spcPts val="900"/>
                </a:spcBef>
                <a:buClrTx/>
                <a:buFontTx/>
                <a:buNone/>
              </a:pPr>
              <a:r>
                <a:rPr lang="en-GB" altLang="it-IT" sz="1400" b="1">
                  <a:solidFill>
                    <a:srgbClr val="808080"/>
                  </a:solidFill>
                </a:rPr>
                <a:t>Ioni/tempo = </a:t>
              </a:r>
              <a:br>
                <a:rPr lang="en-GB" altLang="it-IT" sz="1400" b="1">
                  <a:solidFill>
                    <a:srgbClr val="808080"/>
                  </a:solidFill>
                </a:rPr>
              </a:br>
              <a:r>
                <a:rPr lang="en-GB" altLang="it-IT" sz="1400" b="1">
                  <a:solidFill>
                    <a:srgbClr val="808080"/>
                  </a:solidFill>
                </a:rPr>
                <a:t>Corrente (I)</a:t>
              </a:r>
            </a:p>
          </p:txBody>
        </p:sp>
        <p:sp>
          <p:nvSpPr>
            <p:cNvPr id="8212" name="AutoShape 20"/>
            <p:cNvSpPr>
              <a:spLocks noChangeArrowheads="1"/>
            </p:cNvSpPr>
            <p:nvPr/>
          </p:nvSpPr>
          <p:spPr bwMode="auto">
            <a:xfrm rot="16200000" flipV="1">
              <a:off x="5199" y="2528"/>
              <a:ext cx="235" cy="457"/>
            </a:xfrm>
            <a:prstGeom prst="downArrow">
              <a:avLst>
                <a:gd name="adj1" fmla="val 50000"/>
                <a:gd name="adj2" fmla="val 48617"/>
              </a:avLst>
            </a:prstGeom>
            <a:solidFill>
              <a:srgbClr val="08107B"/>
            </a:solidFill>
            <a:ln w="19080" cap="flat">
              <a:solidFill>
                <a:srgbClr val="050B5A"/>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213" name="Rectangle 21"/>
            <p:cNvSpPr>
              <a:spLocks noChangeArrowheads="1"/>
            </p:cNvSpPr>
            <p:nvPr/>
          </p:nvSpPr>
          <p:spPr bwMode="auto">
            <a:xfrm>
              <a:off x="3890" y="2548"/>
              <a:ext cx="1243" cy="409"/>
            </a:xfrm>
            <a:prstGeom prst="rect">
              <a:avLst/>
            </a:prstGeom>
            <a:solidFill>
              <a:srgbClr val="FFFFFF"/>
            </a:solidFill>
            <a:ln w="28440" cap="flat">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spcBef>
                  <a:spcPts val="900"/>
                </a:spcBef>
                <a:buClrTx/>
                <a:buFontTx/>
                <a:buNone/>
              </a:pPr>
              <a:r>
                <a:rPr lang="en-GB" altLang="it-IT" sz="1400" b="1">
                  <a:solidFill>
                    <a:srgbClr val="808080"/>
                  </a:solidFill>
                </a:rPr>
                <a:t>Portata </a:t>
              </a:r>
            </a:p>
          </p:txBody>
        </p:sp>
      </p:grpSp>
      <p:sp>
        <p:nvSpPr>
          <p:cNvPr id="8214" name="Line 22"/>
          <p:cNvSpPr>
            <a:spLocks noChangeShapeType="1"/>
          </p:cNvSpPr>
          <p:nvPr/>
        </p:nvSpPr>
        <p:spPr bwMode="auto">
          <a:xfrm>
            <a:off x="1427163" y="2838450"/>
            <a:ext cx="1587" cy="2570163"/>
          </a:xfrm>
          <a:prstGeom prst="line">
            <a:avLst/>
          </a:prstGeom>
          <a:noFill/>
          <a:ln w="9360" cap="flat">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8215" name="Rectangle 23"/>
          <p:cNvSpPr>
            <a:spLocks noChangeArrowheads="1"/>
          </p:cNvSpPr>
          <p:nvPr/>
        </p:nvSpPr>
        <p:spPr bwMode="auto">
          <a:xfrm>
            <a:off x="1428750" y="3911600"/>
            <a:ext cx="1430338" cy="24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hangingPunct="1">
              <a:buClrTx/>
              <a:buFontTx/>
              <a:buNone/>
            </a:pPr>
            <a:r>
              <a:rPr lang="en-GB" altLang="it-IT" sz="1000" b="1">
                <a:solidFill>
                  <a:srgbClr val="282828"/>
                </a:solidFill>
                <a:latin typeface="Arial" panose="020B0604020202020204" pitchFamily="34" charset="0"/>
              </a:rPr>
              <a:t>Pressione </a:t>
            </a:r>
          </a:p>
        </p:txBody>
      </p:sp>
      <p:sp>
        <p:nvSpPr>
          <p:cNvPr id="8216" name="Rectangle 24"/>
          <p:cNvSpPr>
            <a:spLocks noChangeArrowheads="1"/>
          </p:cNvSpPr>
          <p:nvPr/>
        </p:nvSpPr>
        <p:spPr bwMode="auto">
          <a:xfrm>
            <a:off x="3241675" y="2862263"/>
            <a:ext cx="1374775" cy="24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hangingPunct="1">
              <a:buClrTx/>
              <a:buFontTx/>
              <a:buNone/>
            </a:pPr>
            <a:r>
              <a:rPr lang="en-GB" altLang="it-IT" sz="1000" b="1">
                <a:solidFill>
                  <a:srgbClr val="282828"/>
                </a:solidFill>
                <a:latin typeface="Arial" panose="020B0604020202020204" pitchFamily="34" charset="0"/>
              </a:rPr>
              <a:t>Resistenza </a:t>
            </a:r>
          </a:p>
        </p:txBody>
      </p:sp>
      <p:sp>
        <p:nvSpPr>
          <p:cNvPr id="8217" name="Rectangle 25"/>
          <p:cNvSpPr>
            <a:spLocks noChangeArrowheads="1"/>
          </p:cNvSpPr>
          <p:nvPr/>
        </p:nvSpPr>
        <p:spPr bwMode="auto">
          <a:xfrm>
            <a:off x="2586038" y="4745038"/>
            <a:ext cx="1374775" cy="24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hangingPunct="1">
              <a:buClrTx/>
              <a:buFontTx/>
              <a:buNone/>
            </a:pPr>
            <a:r>
              <a:rPr lang="en-GB" altLang="it-IT" sz="1000" b="1">
                <a:solidFill>
                  <a:srgbClr val="282828"/>
                </a:solidFill>
                <a:latin typeface="Arial" panose="020B0604020202020204" pitchFamily="34" charset="0"/>
              </a:rPr>
              <a:t>Potenza </a:t>
            </a:r>
          </a:p>
        </p:txBody>
      </p:sp>
      <p:sp>
        <p:nvSpPr>
          <p:cNvPr id="8218" name="Rectangle 26"/>
          <p:cNvSpPr>
            <a:spLocks noChangeArrowheads="1"/>
          </p:cNvSpPr>
          <p:nvPr/>
        </p:nvSpPr>
        <p:spPr bwMode="auto">
          <a:xfrm>
            <a:off x="4373563" y="4114800"/>
            <a:ext cx="1374775" cy="24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hangingPunct="1">
              <a:buClrTx/>
              <a:buFontTx/>
              <a:buNone/>
            </a:pPr>
            <a:r>
              <a:rPr lang="en-GB" altLang="it-IT" sz="1000" b="1">
                <a:solidFill>
                  <a:srgbClr val="282828"/>
                </a:solidFill>
                <a:latin typeface="Arial" panose="020B0604020202020204" pitchFamily="34" charset="0"/>
              </a:rPr>
              <a:t>Portata</a:t>
            </a:r>
          </a:p>
        </p:txBody>
      </p:sp>
      <p:sp>
        <p:nvSpPr>
          <p:cNvPr id="8219" name="Line 27"/>
          <p:cNvSpPr>
            <a:spLocks noChangeShapeType="1"/>
          </p:cNvSpPr>
          <p:nvPr/>
        </p:nvSpPr>
        <p:spPr bwMode="auto">
          <a:xfrm flipV="1">
            <a:off x="4070350" y="3932238"/>
            <a:ext cx="1588" cy="493712"/>
          </a:xfrm>
          <a:prstGeom prst="line">
            <a:avLst/>
          </a:prstGeom>
          <a:noFill/>
          <a:ln w="9360" cap="flat">
            <a:solidFill>
              <a:srgbClr val="80808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360363" y="585788"/>
            <a:ext cx="8423275"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buClrTx/>
              <a:buFontTx/>
              <a:buNone/>
            </a:pPr>
            <a:r>
              <a:rPr lang="en-GB" altLang="it-IT" sz="3200">
                <a:solidFill>
                  <a:srgbClr val="00AEEF"/>
                </a:solidFill>
              </a:rPr>
              <a:t>Correnti in endoscopia digestiva (COAG) - ERBE</a:t>
            </a:r>
          </a:p>
        </p:txBody>
      </p:sp>
      <p:sp>
        <p:nvSpPr>
          <p:cNvPr id="35842" name="AutoShape 2"/>
          <p:cNvSpPr>
            <a:spLocks noChangeArrowheads="1"/>
          </p:cNvSpPr>
          <p:nvPr/>
        </p:nvSpPr>
        <p:spPr bwMode="auto">
          <a:xfrm>
            <a:off x="1800225" y="3762375"/>
            <a:ext cx="1800225" cy="360363"/>
          </a:xfrm>
          <a:prstGeom prst="roundRect">
            <a:avLst>
              <a:gd name="adj" fmla="val 16667"/>
            </a:avLst>
          </a:prstGeom>
          <a:solidFill>
            <a:srgbClr val="14418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hangingPunct="1">
              <a:spcBef>
                <a:spcPts val="200"/>
              </a:spcBef>
              <a:buClrTx/>
              <a:buFontTx/>
              <a:buNone/>
            </a:pPr>
            <a:r>
              <a:rPr lang="en-GB" altLang="it-IT" sz="1600">
                <a:solidFill>
                  <a:srgbClr val="FFFFFF"/>
                </a:solidFill>
              </a:rPr>
              <a:t>softCOAG</a:t>
            </a:r>
          </a:p>
        </p:txBody>
      </p:sp>
      <p:sp>
        <p:nvSpPr>
          <p:cNvPr id="35843" name="AutoShape 3"/>
          <p:cNvSpPr>
            <a:spLocks noChangeArrowheads="1"/>
          </p:cNvSpPr>
          <p:nvPr/>
        </p:nvSpPr>
        <p:spPr bwMode="auto">
          <a:xfrm>
            <a:off x="1800225" y="2251075"/>
            <a:ext cx="1800225" cy="360363"/>
          </a:xfrm>
          <a:prstGeom prst="roundRect">
            <a:avLst>
              <a:gd name="adj" fmla="val 16667"/>
            </a:avLst>
          </a:prstGeom>
          <a:solidFill>
            <a:srgbClr val="14418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hangingPunct="1">
              <a:spcBef>
                <a:spcPts val="200"/>
              </a:spcBef>
              <a:buClrTx/>
              <a:buFontTx/>
              <a:buNone/>
            </a:pPr>
            <a:r>
              <a:rPr lang="en-GB" altLang="it-IT" sz="1600">
                <a:solidFill>
                  <a:srgbClr val="FFFFFF"/>
                </a:solidFill>
              </a:rPr>
              <a:t>forcedCOAG</a:t>
            </a:r>
          </a:p>
        </p:txBody>
      </p:sp>
      <p:sp>
        <p:nvSpPr>
          <p:cNvPr id="35844" name="AutoShape 4"/>
          <p:cNvSpPr>
            <a:spLocks noChangeArrowheads="1"/>
          </p:cNvSpPr>
          <p:nvPr/>
        </p:nvSpPr>
        <p:spPr bwMode="auto">
          <a:xfrm>
            <a:off x="1801813" y="5562600"/>
            <a:ext cx="1800225" cy="360363"/>
          </a:xfrm>
          <a:prstGeom prst="roundRect">
            <a:avLst>
              <a:gd name="adj" fmla="val 16667"/>
            </a:avLst>
          </a:prstGeom>
          <a:solidFill>
            <a:srgbClr val="14418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hangingPunct="1">
              <a:spcBef>
                <a:spcPts val="200"/>
              </a:spcBef>
              <a:buClrTx/>
              <a:buFontTx/>
              <a:buNone/>
            </a:pPr>
            <a:r>
              <a:rPr lang="en-GB" altLang="it-IT" sz="1600">
                <a:solidFill>
                  <a:srgbClr val="FFFFFF"/>
                </a:solidFill>
              </a:rPr>
              <a:t>swiftCOAG</a:t>
            </a:r>
          </a:p>
        </p:txBody>
      </p:sp>
      <p:sp>
        <p:nvSpPr>
          <p:cNvPr id="35845" name="Text Box 5"/>
          <p:cNvSpPr txBox="1">
            <a:spLocks noChangeArrowheads="1"/>
          </p:cNvSpPr>
          <p:nvPr/>
        </p:nvSpPr>
        <p:spPr bwMode="auto">
          <a:xfrm>
            <a:off x="3592513" y="1746250"/>
            <a:ext cx="6200775"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ts val="1200"/>
              </a:spcBef>
              <a:buClrTx/>
              <a:buFontTx/>
              <a:buNone/>
            </a:pPr>
            <a:r>
              <a:rPr lang="en-US" altLang="it-IT" sz="2000"/>
              <a:t>Corrente monopolare di coagulo con un veloce effetto emostatico ed una penetrazione media. Grazie all’innesco di scintilla, è utile anche in fase di dissezione quando si vuole ottenere un elevato grado di emostasi.</a:t>
            </a:r>
          </a:p>
        </p:txBody>
      </p:sp>
      <p:sp>
        <p:nvSpPr>
          <p:cNvPr id="35846" name="Rectangle 6"/>
          <p:cNvSpPr>
            <a:spLocks noChangeArrowheads="1"/>
          </p:cNvSpPr>
          <p:nvPr/>
        </p:nvSpPr>
        <p:spPr bwMode="auto">
          <a:xfrm>
            <a:off x="3592513" y="3338513"/>
            <a:ext cx="6200775"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hangingPunct="1">
              <a:spcBef>
                <a:spcPts val="638"/>
              </a:spcBef>
              <a:buClrTx/>
              <a:buFontTx/>
              <a:buNone/>
            </a:pPr>
            <a:r>
              <a:rPr lang="en-GB" altLang="it-IT" sz="2000"/>
              <a:t>Corrente monopolare o bipolare di coagulo «a sbiancamento», senza innesco di scintilla e con una elevata penetrazione nel tessuto. Innesco molto più lento della precedente, senza effetto di incollamento all’elettrodo. Indicata per utilizzo con elettrodi a pinza.</a:t>
            </a:r>
          </a:p>
        </p:txBody>
      </p:sp>
      <p:sp>
        <p:nvSpPr>
          <p:cNvPr id="35847" name="Rectangle 7"/>
          <p:cNvSpPr>
            <a:spLocks noChangeArrowheads="1"/>
          </p:cNvSpPr>
          <p:nvPr/>
        </p:nvSpPr>
        <p:spPr bwMode="auto">
          <a:xfrm>
            <a:off x="3592513" y="5202238"/>
            <a:ext cx="6200775"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hangingPunct="1">
              <a:spcBef>
                <a:spcPts val="638"/>
              </a:spcBef>
              <a:buClrTx/>
              <a:buFontTx/>
              <a:buNone/>
            </a:pPr>
            <a:r>
              <a:rPr lang="en-GB" altLang="it-IT" sz="2000"/>
              <a:t>Corrente monopolare di coagulo «miscelato» con taglio (30% CUT, 70% COAG), caratterizzata da un’ottima capacità di emostasi ed una buona capacità di dissezione.</a:t>
            </a:r>
          </a:p>
        </p:txBody>
      </p:sp>
      <p:sp>
        <p:nvSpPr>
          <p:cNvPr id="35848" name="AutoShape 8"/>
          <p:cNvSpPr>
            <a:spLocks noChangeArrowheads="1"/>
          </p:cNvSpPr>
          <p:nvPr/>
        </p:nvSpPr>
        <p:spPr bwMode="auto">
          <a:xfrm>
            <a:off x="1792288" y="4171950"/>
            <a:ext cx="1800225" cy="360363"/>
          </a:xfrm>
          <a:prstGeom prst="roundRect">
            <a:avLst>
              <a:gd name="adj" fmla="val 16667"/>
            </a:avLst>
          </a:prstGeom>
          <a:solidFill>
            <a:srgbClr val="14418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hangingPunct="1">
              <a:spcBef>
                <a:spcPts val="200"/>
              </a:spcBef>
              <a:buClrTx/>
              <a:buFontTx/>
              <a:buNone/>
            </a:pPr>
            <a:r>
              <a:rPr lang="en-GB" altLang="it-IT" sz="1600">
                <a:solidFill>
                  <a:srgbClr val="FFFFFF"/>
                </a:solidFill>
              </a:rPr>
              <a:t>softCOAG </a:t>
            </a:r>
            <a:r>
              <a:rPr lang="en-GB" altLang="it-IT" sz="1200">
                <a:solidFill>
                  <a:srgbClr val="FFFFFF"/>
                </a:solidFill>
              </a:rPr>
              <a:t>bipolar</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AutoShape 1"/>
          <p:cNvSpPr>
            <a:spLocks noChangeArrowheads="1"/>
          </p:cNvSpPr>
          <p:nvPr/>
        </p:nvSpPr>
        <p:spPr bwMode="auto">
          <a:xfrm>
            <a:off x="1457325" y="1681163"/>
            <a:ext cx="1711325" cy="4500562"/>
          </a:xfrm>
          <a:prstGeom prst="rtTriangle">
            <a:avLst/>
          </a:prstGeom>
          <a:solidFill>
            <a:srgbClr val="0000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hangingPunct="1">
              <a:buClrTx/>
              <a:buFontTx/>
              <a:buNone/>
            </a:pPr>
            <a:r>
              <a:rPr lang="en-GB" altLang="it-IT" sz="2000" b="1">
                <a:solidFill>
                  <a:srgbClr val="282828"/>
                </a:solidFill>
                <a:latin typeface="Arial" panose="020B0604020202020204" pitchFamily="34" charset="0"/>
              </a:rPr>
              <a:t>COAG</a:t>
            </a:r>
          </a:p>
        </p:txBody>
      </p:sp>
      <p:sp>
        <p:nvSpPr>
          <p:cNvPr id="36866" name="AutoShape 2"/>
          <p:cNvSpPr>
            <a:spLocks noChangeArrowheads="1"/>
          </p:cNvSpPr>
          <p:nvPr/>
        </p:nvSpPr>
        <p:spPr bwMode="auto">
          <a:xfrm rot="10800000">
            <a:off x="1457325" y="1693863"/>
            <a:ext cx="1711325" cy="4500562"/>
          </a:xfrm>
          <a:prstGeom prst="rtTriangle">
            <a:avLst/>
          </a:prstGeom>
          <a:solidFill>
            <a:srgbClr val="FFFF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hangingPunct="1">
              <a:buClrTx/>
              <a:buFontTx/>
              <a:buNone/>
            </a:pPr>
            <a:r>
              <a:rPr lang="en-GB" altLang="it-IT" sz="2000" b="1">
                <a:solidFill>
                  <a:srgbClr val="282828"/>
                </a:solidFill>
                <a:latin typeface="Arial" panose="020B0604020202020204" pitchFamily="34" charset="0"/>
              </a:rPr>
              <a:t>CUT</a:t>
            </a:r>
          </a:p>
        </p:txBody>
      </p:sp>
      <p:graphicFrame>
        <p:nvGraphicFramePr>
          <p:cNvPr id="36867" name="Group 3"/>
          <p:cNvGraphicFramePr>
            <a:graphicFrameLocks noGrp="1"/>
          </p:cNvGraphicFramePr>
          <p:nvPr/>
        </p:nvGraphicFramePr>
        <p:xfrm>
          <a:off x="3581400" y="1162050"/>
          <a:ext cx="1906588" cy="5030789"/>
        </p:xfrm>
        <a:graphic>
          <a:graphicData uri="http://schemas.openxmlformats.org/drawingml/2006/table">
            <a:tbl>
              <a:tblPr/>
              <a:tblGrid>
                <a:gridCol w="1906588">
                  <a:extLst>
                    <a:ext uri="{9D8B030D-6E8A-4147-A177-3AD203B41FA5}">
                      <a16:colId xmlns:a16="http://schemas.microsoft.com/office/drawing/2014/main" val="1441150685"/>
                    </a:ext>
                  </a:extLst>
                </a:gridCol>
              </a:tblGrid>
              <a:tr h="542925">
                <a:tc>
                  <a:txBody>
                    <a:bodyPr/>
                    <a:lstStyle>
                      <a:lvl1pPr>
                        <a:lnSpc>
                          <a:spcPct val="90000"/>
                        </a:lnSpc>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0" fontAlgn="base" latinLnBrk="0" hangingPunct="0">
                        <a:lnSpc>
                          <a:spcPct val="76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it-IT" sz="1400" b="1" i="0" u="none" strike="noStrike" cap="none" normalizeH="0" baseline="0" smtClean="0">
                          <a:ln>
                            <a:noFill/>
                          </a:ln>
                          <a:solidFill>
                            <a:srgbClr val="282828"/>
                          </a:solidFill>
                          <a:effectLst/>
                          <a:latin typeface="Arial" panose="020B0604020202020204" pitchFamily="34" charset="0"/>
                          <a:ea typeface="Microsoft YaHei" panose="020B0503020204020204" pitchFamily="34" charset="-122"/>
                        </a:rPr>
                        <a:t>Modalita’</a:t>
                      </a:r>
                    </a:p>
                  </a:txBody>
                  <a:tcPr marL="90000" marR="0" marT="129096" marB="18000" anchor="ctr" horzOverflow="overflow">
                    <a:lnL w="11520" cap="flat" cmpd="sng" algn="ctr">
                      <a:solidFill>
                        <a:srgbClr val="282828"/>
                      </a:solidFill>
                      <a:prstDash val="solid"/>
                      <a:round/>
                      <a:headEnd type="none" w="med" len="med"/>
                      <a:tailEnd type="none" w="med" len="med"/>
                    </a:lnL>
                    <a:lnR w="11520" cap="flat" cmpd="sng" algn="ctr">
                      <a:solidFill>
                        <a:srgbClr val="282828"/>
                      </a:solidFill>
                      <a:prstDash val="solid"/>
                      <a:round/>
                      <a:headEnd type="none" w="med" len="med"/>
                      <a:tailEnd type="none" w="med" len="med"/>
                    </a:lnR>
                    <a:lnT w="11520" cap="flat" cmpd="sng" algn="ctr">
                      <a:solidFill>
                        <a:srgbClr val="282828"/>
                      </a:solidFill>
                      <a:prstDash val="solid"/>
                      <a:round/>
                      <a:headEnd type="none" w="med" len="med"/>
                      <a:tailEnd type="none" w="med" len="med"/>
                    </a:lnT>
                    <a:lnB w="11520" cap="flat" cmpd="sng" algn="ctr">
                      <a:solidFill>
                        <a:srgbClr val="28282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81503922"/>
                  </a:ext>
                </a:extLst>
              </a:tr>
              <a:tr h="750888">
                <a:tc>
                  <a:txBody>
                    <a:bodyPr/>
                    <a:lstStyle>
                      <a:lvl1pPr>
                        <a:lnSpc>
                          <a:spcPct val="90000"/>
                        </a:lnSpc>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0" fontAlgn="base" latinLnBrk="0" hangingPunct="0">
                        <a:lnSpc>
                          <a:spcPct val="76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it-IT" sz="1400" b="0" i="0" u="none" strike="noStrike" cap="none" normalizeH="0" baseline="0" smtClean="0">
                          <a:ln>
                            <a:noFill/>
                          </a:ln>
                          <a:solidFill>
                            <a:srgbClr val="282828"/>
                          </a:solidFill>
                          <a:effectLst/>
                          <a:latin typeface="Arial" panose="020B0604020202020204" pitchFamily="34" charset="0"/>
                          <a:ea typeface="Microsoft YaHei" panose="020B0503020204020204" pitchFamily="34" charset="-122"/>
                        </a:rPr>
                        <a:t>PureCut</a:t>
                      </a:r>
                    </a:p>
                  </a:txBody>
                  <a:tcPr marL="90000" marR="0" marT="129096" marB="18000" anchor="ctr" horzOverflow="overflow">
                    <a:lnL w="11520" cap="flat" cmpd="sng" algn="ctr">
                      <a:solidFill>
                        <a:srgbClr val="282828"/>
                      </a:solidFill>
                      <a:prstDash val="solid"/>
                      <a:round/>
                      <a:headEnd type="none" w="med" len="med"/>
                      <a:tailEnd type="none" w="med" len="med"/>
                    </a:lnL>
                    <a:lnR w="11520" cap="flat" cmpd="sng" algn="ctr">
                      <a:solidFill>
                        <a:srgbClr val="282828"/>
                      </a:solidFill>
                      <a:prstDash val="solid"/>
                      <a:round/>
                      <a:headEnd type="none" w="med" len="med"/>
                      <a:tailEnd type="none" w="med" len="med"/>
                    </a:lnR>
                    <a:lnT w="11520" cap="flat" cmpd="sng" algn="ctr">
                      <a:solidFill>
                        <a:srgbClr val="282828"/>
                      </a:solidFill>
                      <a:prstDash val="solid"/>
                      <a:round/>
                      <a:headEnd type="none" w="med" len="med"/>
                      <a:tailEnd type="none" w="med" len="med"/>
                    </a:lnT>
                    <a:lnB w="11520" cap="flat" cmpd="sng" algn="ctr">
                      <a:solidFill>
                        <a:srgbClr val="28282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12811129"/>
                  </a:ext>
                </a:extLst>
              </a:tr>
              <a:tr h="757238">
                <a:tc>
                  <a:txBody>
                    <a:bodyPr/>
                    <a:lstStyle>
                      <a:lvl1pPr>
                        <a:lnSpc>
                          <a:spcPct val="90000"/>
                        </a:lnSpc>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0" fontAlgn="base" latinLnBrk="0" hangingPunct="0">
                        <a:lnSpc>
                          <a:spcPct val="76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it-IT" sz="1400" b="0" i="0" u="none" strike="noStrike" cap="none" normalizeH="0" baseline="0" smtClean="0">
                          <a:ln>
                            <a:noFill/>
                          </a:ln>
                          <a:solidFill>
                            <a:srgbClr val="282828"/>
                          </a:solidFill>
                          <a:effectLst/>
                          <a:latin typeface="Arial" panose="020B0604020202020204" pitchFamily="34" charset="0"/>
                          <a:ea typeface="Microsoft YaHei" panose="020B0503020204020204" pitchFamily="34" charset="-122"/>
                        </a:rPr>
                        <a:t>BlendCut</a:t>
                      </a:r>
                    </a:p>
                  </a:txBody>
                  <a:tcPr marL="90000" marR="0" marT="129096" marB="18000" anchor="ctr" horzOverflow="overflow">
                    <a:lnL w="11520" cap="flat" cmpd="sng" algn="ctr">
                      <a:solidFill>
                        <a:srgbClr val="282828"/>
                      </a:solidFill>
                      <a:prstDash val="solid"/>
                      <a:round/>
                      <a:headEnd type="none" w="med" len="med"/>
                      <a:tailEnd type="none" w="med" len="med"/>
                    </a:lnL>
                    <a:lnR w="11520" cap="flat" cmpd="sng" algn="ctr">
                      <a:solidFill>
                        <a:srgbClr val="282828"/>
                      </a:solidFill>
                      <a:prstDash val="solid"/>
                      <a:round/>
                      <a:headEnd type="none" w="med" len="med"/>
                      <a:tailEnd type="none" w="med" len="med"/>
                    </a:lnR>
                    <a:lnT w="11520" cap="flat" cmpd="sng" algn="ctr">
                      <a:solidFill>
                        <a:srgbClr val="282828"/>
                      </a:solidFill>
                      <a:prstDash val="solid"/>
                      <a:round/>
                      <a:headEnd type="none" w="med" len="med"/>
                      <a:tailEnd type="none" w="med" len="med"/>
                    </a:lnT>
                    <a:lnB w="11520" cap="flat" cmpd="sng" algn="ctr">
                      <a:solidFill>
                        <a:srgbClr val="28282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94345456"/>
                  </a:ext>
                </a:extLst>
              </a:tr>
              <a:tr h="752475">
                <a:tc>
                  <a:txBody>
                    <a:bodyPr/>
                    <a:lstStyle>
                      <a:lvl1pPr>
                        <a:lnSpc>
                          <a:spcPct val="90000"/>
                        </a:lnSpc>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0" fontAlgn="base" latinLnBrk="0" hangingPunct="0">
                        <a:lnSpc>
                          <a:spcPct val="76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it-IT" sz="1400" b="0" i="0" u="none" strike="noStrike" cap="none" normalizeH="0" baseline="0" smtClean="0">
                          <a:ln>
                            <a:noFill/>
                          </a:ln>
                          <a:solidFill>
                            <a:srgbClr val="282828"/>
                          </a:solidFill>
                          <a:effectLst/>
                          <a:latin typeface="Arial" panose="020B0604020202020204" pitchFamily="34" charset="0"/>
                          <a:ea typeface="Microsoft YaHei" panose="020B0503020204020204" pitchFamily="34" charset="-122"/>
                        </a:rPr>
                        <a:t>PowerCoag</a:t>
                      </a:r>
                    </a:p>
                  </a:txBody>
                  <a:tcPr marL="90000" marR="0" marT="129096" marB="18000" anchor="ctr" horzOverflow="overflow">
                    <a:lnL w="11520" cap="flat" cmpd="sng" algn="ctr">
                      <a:solidFill>
                        <a:srgbClr val="282828"/>
                      </a:solidFill>
                      <a:prstDash val="solid"/>
                      <a:round/>
                      <a:headEnd type="none" w="med" len="med"/>
                      <a:tailEnd type="none" w="med" len="med"/>
                    </a:lnL>
                    <a:lnR w="11520" cap="flat" cmpd="sng" algn="ctr">
                      <a:solidFill>
                        <a:srgbClr val="282828"/>
                      </a:solidFill>
                      <a:prstDash val="solid"/>
                      <a:round/>
                      <a:headEnd type="none" w="med" len="med"/>
                      <a:tailEnd type="none" w="med" len="med"/>
                    </a:lnR>
                    <a:lnT w="11520" cap="flat" cmpd="sng" algn="ctr">
                      <a:solidFill>
                        <a:srgbClr val="282828"/>
                      </a:solidFill>
                      <a:prstDash val="solid"/>
                      <a:round/>
                      <a:headEnd type="none" w="med" len="med"/>
                      <a:tailEnd type="none" w="med" len="med"/>
                    </a:lnT>
                    <a:lnB w="11520" cap="flat" cmpd="sng" algn="ctr">
                      <a:solidFill>
                        <a:srgbClr val="28282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1925606"/>
                  </a:ext>
                </a:extLst>
              </a:tr>
              <a:tr h="755650">
                <a:tc>
                  <a:txBody>
                    <a:bodyPr/>
                    <a:lstStyle>
                      <a:lvl1pPr>
                        <a:lnSpc>
                          <a:spcPct val="90000"/>
                        </a:lnSpc>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0" fontAlgn="base" latinLnBrk="0" hangingPunct="0">
                        <a:lnSpc>
                          <a:spcPct val="76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it-IT" sz="1400" b="0" i="0" u="none" strike="noStrike" cap="none" normalizeH="0" baseline="0" smtClean="0">
                          <a:ln>
                            <a:noFill/>
                          </a:ln>
                          <a:solidFill>
                            <a:srgbClr val="282828"/>
                          </a:solidFill>
                          <a:effectLst/>
                          <a:latin typeface="Arial" panose="020B0604020202020204" pitchFamily="34" charset="0"/>
                          <a:ea typeface="Microsoft YaHei" panose="020B0503020204020204" pitchFamily="34" charset="-122"/>
                        </a:rPr>
                        <a:t>ForcedCoag</a:t>
                      </a:r>
                    </a:p>
                  </a:txBody>
                  <a:tcPr marL="90000" marR="0" marT="129096" marB="18000" anchor="ctr" horzOverflow="overflow">
                    <a:lnL w="11520" cap="flat" cmpd="sng" algn="ctr">
                      <a:solidFill>
                        <a:srgbClr val="282828"/>
                      </a:solidFill>
                      <a:prstDash val="solid"/>
                      <a:round/>
                      <a:headEnd type="none" w="med" len="med"/>
                      <a:tailEnd type="none" w="med" len="med"/>
                    </a:lnL>
                    <a:lnR w="11520" cap="flat" cmpd="sng" algn="ctr">
                      <a:solidFill>
                        <a:srgbClr val="282828"/>
                      </a:solidFill>
                      <a:prstDash val="solid"/>
                      <a:round/>
                      <a:headEnd type="none" w="med" len="med"/>
                      <a:tailEnd type="none" w="med" len="med"/>
                    </a:lnR>
                    <a:lnT w="11520" cap="flat" cmpd="sng" algn="ctr">
                      <a:solidFill>
                        <a:srgbClr val="282828"/>
                      </a:solidFill>
                      <a:prstDash val="solid"/>
                      <a:round/>
                      <a:headEnd type="none" w="med" len="med"/>
                      <a:tailEnd type="none" w="med" len="med"/>
                    </a:lnT>
                    <a:lnB w="11520" cap="flat" cmpd="sng" algn="ctr">
                      <a:solidFill>
                        <a:srgbClr val="28282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4121202"/>
                  </a:ext>
                </a:extLst>
              </a:tr>
              <a:tr h="750888">
                <a:tc>
                  <a:txBody>
                    <a:bodyPr/>
                    <a:lstStyle>
                      <a:lvl1pPr>
                        <a:lnSpc>
                          <a:spcPct val="90000"/>
                        </a:lnSpc>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0" fontAlgn="base" latinLnBrk="0" hangingPunct="0">
                        <a:lnSpc>
                          <a:spcPct val="76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it-IT" sz="1400" b="0" i="0" u="none" strike="noStrike" cap="none" normalizeH="0" baseline="0" smtClean="0">
                          <a:ln>
                            <a:noFill/>
                          </a:ln>
                          <a:solidFill>
                            <a:srgbClr val="282828"/>
                          </a:solidFill>
                          <a:effectLst/>
                          <a:latin typeface="Arial" panose="020B0604020202020204" pitchFamily="34" charset="0"/>
                          <a:ea typeface="Microsoft YaHei" panose="020B0503020204020204" pitchFamily="34" charset="-122"/>
                        </a:rPr>
                        <a:t>SprayCoag</a:t>
                      </a:r>
                    </a:p>
                  </a:txBody>
                  <a:tcPr marL="90000" marR="0" marT="129096" marB="18000" anchor="ctr" horzOverflow="overflow">
                    <a:lnL w="11520" cap="flat" cmpd="sng" algn="ctr">
                      <a:solidFill>
                        <a:srgbClr val="282828"/>
                      </a:solidFill>
                      <a:prstDash val="solid"/>
                      <a:round/>
                      <a:headEnd type="none" w="med" len="med"/>
                      <a:tailEnd type="none" w="med" len="med"/>
                    </a:lnL>
                    <a:lnR w="11520" cap="flat" cmpd="sng" algn="ctr">
                      <a:solidFill>
                        <a:srgbClr val="282828"/>
                      </a:solidFill>
                      <a:prstDash val="solid"/>
                      <a:round/>
                      <a:headEnd type="none" w="med" len="med"/>
                      <a:tailEnd type="none" w="med" len="med"/>
                    </a:lnR>
                    <a:lnT w="11520" cap="flat" cmpd="sng" algn="ctr">
                      <a:solidFill>
                        <a:srgbClr val="282828"/>
                      </a:solidFill>
                      <a:prstDash val="solid"/>
                      <a:round/>
                      <a:headEnd type="none" w="med" len="med"/>
                      <a:tailEnd type="none" w="med" len="med"/>
                    </a:lnT>
                    <a:lnB w="11520" cap="flat" cmpd="sng" algn="ctr">
                      <a:solidFill>
                        <a:srgbClr val="28282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2883364"/>
                  </a:ext>
                </a:extLst>
              </a:tr>
              <a:tr h="720725">
                <a:tc>
                  <a:txBody>
                    <a:bodyPr/>
                    <a:lstStyle>
                      <a:lvl1pPr>
                        <a:lnSpc>
                          <a:spcPct val="90000"/>
                        </a:lnSpc>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0" fontAlgn="base" latinLnBrk="0" hangingPunct="0">
                        <a:lnSpc>
                          <a:spcPct val="76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it-IT" sz="1400" b="0" i="0" u="none" strike="noStrike" cap="none" normalizeH="0" baseline="0" smtClean="0">
                          <a:ln>
                            <a:noFill/>
                          </a:ln>
                          <a:solidFill>
                            <a:srgbClr val="282828"/>
                          </a:solidFill>
                          <a:effectLst/>
                          <a:latin typeface="Arial" panose="020B0604020202020204" pitchFamily="34" charset="0"/>
                          <a:ea typeface="Microsoft YaHei" panose="020B0503020204020204" pitchFamily="34" charset="-122"/>
                        </a:rPr>
                        <a:t>SoftCoag</a:t>
                      </a:r>
                    </a:p>
                  </a:txBody>
                  <a:tcPr marL="90000" marR="0" marT="129096" marB="18000" anchor="ctr" horzOverflow="overflow">
                    <a:lnL w="11520" cap="flat" cmpd="sng" algn="ctr">
                      <a:solidFill>
                        <a:srgbClr val="282828"/>
                      </a:solidFill>
                      <a:prstDash val="solid"/>
                      <a:round/>
                      <a:headEnd type="none" w="med" len="med"/>
                      <a:tailEnd type="none" w="med" len="med"/>
                    </a:lnL>
                    <a:lnR w="11520" cap="flat" cmpd="sng" algn="ctr">
                      <a:solidFill>
                        <a:srgbClr val="282828"/>
                      </a:solidFill>
                      <a:prstDash val="solid"/>
                      <a:round/>
                      <a:headEnd type="none" w="med" len="med"/>
                      <a:tailEnd type="none" w="med" len="med"/>
                    </a:lnR>
                    <a:lnT w="11520" cap="flat" cmpd="sng" algn="ctr">
                      <a:solidFill>
                        <a:srgbClr val="282828"/>
                      </a:solidFill>
                      <a:prstDash val="solid"/>
                      <a:round/>
                      <a:headEnd type="none" w="med" len="med"/>
                      <a:tailEnd type="none" w="med" len="med"/>
                    </a:lnT>
                    <a:lnB w="11520" cap="flat" cmpd="sng" algn="ctr">
                      <a:solidFill>
                        <a:srgbClr val="28282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92834997"/>
                  </a:ext>
                </a:extLst>
              </a:tr>
            </a:tbl>
          </a:graphicData>
        </a:graphic>
      </p:graphicFrame>
      <p:sp>
        <p:nvSpPr>
          <p:cNvPr id="36897" name="Oval 33"/>
          <p:cNvSpPr>
            <a:spLocks noChangeArrowheads="1"/>
          </p:cNvSpPr>
          <p:nvPr/>
        </p:nvSpPr>
        <p:spPr bwMode="auto">
          <a:xfrm>
            <a:off x="4999038" y="3381375"/>
            <a:ext cx="323850" cy="334963"/>
          </a:xfrm>
          <a:prstGeom prst="ellipse">
            <a:avLst/>
          </a:prstGeom>
          <a:solidFill>
            <a:srgbClr val="0000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6898" name="Oval 34"/>
          <p:cNvSpPr>
            <a:spLocks noChangeArrowheads="1"/>
          </p:cNvSpPr>
          <p:nvPr/>
        </p:nvSpPr>
        <p:spPr bwMode="auto">
          <a:xfrm>
            <a:off x="4999038" y="1935163"/>
            <a:ext cx="323850" cy="334962"/>
          </a:xfrm>
          <a:prstGeom prst="ellipse">
            <a:avLst/>
          </a:prstGeom>
          <a:solidFill>
            <a:srgbClr val="FFFF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6899" name="Oval 35"/>
          <p:cNvSpPr>
            <a:spLocks noChangeArrowheads="1"/>
          </p:cNvSpPr>
          <p:nvPr/>
        </p:nvSpPr>
        <p:spPr bwMode="auto">
          <a:xfrm>
            <a:off x="4999038" y="2651125"/>
            <a:ext cx="323850" cy="334963"/>
          </a:xfrm>
          <a:prstGeom prst="ellipse">
            <a:avLst/>
          </a:prstGeom>
          <a:solidFill>
            <a:srgbClr val="FFFF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6900" name="Oval 36"/>
          <p:cNvSpPr>
            <a:spLocks noChangeArrowheads="1"/>
          </p:cNvSpPr>
          <p:nvPr/>
        </p:nvSpPr>
        <p:spPr bwMode="auto">
          <a:xfrm>
            <a:off x="4999038" y="4178300"/>
            <a:ext cx="323850" cy="334963"/>
          </a:xfrm>
          <a:prstGeom prst="ellipse">
            <a:avLst/>
          </a:prstGeom>
          <a:solidFill>
            <a:srgbClr val="0000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6901" name="Oval 37"/>
          <p:cNvSpPr>
            <a:spLocks noChangeArrowheads="1"/>
          </p:cNvSpPr>
          <p:nvPr/>
        </p:nvSpPr>
        <p:spPr bwMode="auto">
          <a:xfrm>
            <a:off x="4999038" y="4889500"/>
            <a:ext cx="323850" cy="334963"/>
          </a:xfrm>
          <a:prstGeom prst="ellipse">
            <a:avLst/>
          </a:prstGeom>
          <a:solidFill>
            <a:srgbClr val="0000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6902" name="Oval 38"/>
          <p:cNvSpPr>
            <a:spLocks noChangeArrowheads="1"/>
          </p:cNvSpPr>
          <p:nvPr/>
        </p:nvSpPr>
        <p:spPr bwMode="auto">
          <a:xfrm>
            <a:off x="4999038" y="5670550"/>
            <a:ext cx="323850" cy="334963"/>
          </a:xfrm>
          <a:prstGeom prst="ellipse">
            <a:avLst/>
          </a:prstGeom>
          <a:solidFill>
            <a:srgbClr val="0000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aphicFrame>
        <p:nvGraphicFramePr>
          <p:cNvPr id="36903" name="Group 39"/>
          <p:cNvGraphicFramePr>
            <a:graphicFrameLocks noGrp="1"/>
          </p:cNvGraphicFramePr>
          <p:nvPr/>
        </p:nvGraphicFramePr>
        <p:xfrm>
          <a:off x="5786438" y="1152525"/>
          <a:ext cx="4732337" cy="5041901"/>
        </p:xfrm>
        <a:graphic>
          <a:graphicData uri="http://schemas.openxmlformats.org/drawingml/2006/table">
            <a:tbl>
              <a:tblPr/>
              <a:tblGrid>
                <a:gridCol w="4732337">
                  <a:extLst>
                    <a:ext uri="{9D8B030D-6E8A-4147-A177-3AD203B41FA5}">
                      <a16:colId xmlns:a16="http://schemas.microsoft.com/office/drawing/2014/main" val="3097302588"/>
                    </a:ext>
                  </a:extLst>
                </a:gridCol>
              </a:tblGrid>
              <a:tr h="542925">
                <a:tc>
                  <a:txBody>
                    <a:bodyPr/>
                    <a:lstStyle>
                      <a:lvl1pPr>
                        <a:lnSpc>
                          <a:spcPct val="90000"/>
                        </a:lnSpc>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0" fontAlgn="base" latinLnBrk="0" hangingPunct="0">
                        <a:lnSpc>
                          <a:spcPct val="76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it-IT" sz="1400" b="1" i="0" u="none" strike="noStrike" cap="none" normalizeH="0" baseline="0" smtClean="0">
                          <a:ln>
                            <a:noFill/>
                          </a:ln>
                          <a:solidFill>
                            <a:srgbClr val="282828"/>
                          </a:solidFill>
                          <a:effectLst/>
                          <a:latin typeface="Arial" panose="020B0604020202020204" pitchFamily="34" charset="0"/>
                          <a:ea typeface="Microsoft YaHei" panose="020B0503020204020204" pitchFamily="34" charset="-122"/>
                        </a:rPr>
                        <a:t>Caratteristiche</a:t>
                      </a:r>
                    </a:p>
                  </a:txBody>
                  <a:tcPr marL="90000" marR="0" marT="129096" marB="18000" anchor="ctr" horzOverflow="overflow">
                    <a:lnL w="11520" cap="flat" cmpd="sng" algn="ctr">
                      <a:solidFill>
                        <a:srgbClr val="282828"/>
                      </a:solidFill>
                      <a:prstDash val="solid"/>
                      <a:round/>
                      <a:headEnd type="none" w="med" len="med"/>
                      <a:tailEnd type="none" w="med" len="med"/>
                    </a:lnL>
                    <a:lnR w="11520" cap="flat" cmpd="sng" algn="ctr">
                      <a:solidFill>
                        <a:srgbClr val="282828"/>
                      </a:solidFill>
                      <a:prstDash val="solid"/>
                      <a:round/>
                      <a:headEnd type="none" w="med" len="med"/>
                      <a:tailEnd type="none" w="med" len="med"/>
                    </a:lnR>
                    <a:lnT w="11520" cap="flat" cmpd="sng" algn="ctr">
                      <a:solidFill>
                        <a:srgbClr val="282828"/>
                      </a:solidFill>
                      <a:prstDash val="solid"/>
                      <a:round/>
                      <a:headEnd type="none" w="med" len="med"/>
                      <a:tailEnd type="none" w="med" len="med"/>
                    </a:lnT>
                    <a:lnB w="11520" cap="flat" cmpd="sng" algn="ctr">
                      <a:solidFill>
                        <a:srgbClr val="28282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00515797"/>
                  </a:ext>
                </a:extLst>
              </a:tr>
              <a:tr h="752475">
                <a:tc>
                  <a:txBody>
                    <a:bodyPr/>
                    <a:lstStyle>
                      <a:lvl1pPr>
                        <a:lnSpc>
                          <a:spcPct val="90000"/>
                        </a:lnSpc>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0" fontAlgn="base" latinLnBrk="0" hangingPunct="0">
                        <a:lnSpc>
                          <a:spcPct val="76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it-IT" sz="1200" b="0" i="0" u="none" strike="noStrike" cap="none" normalizeH="0" baseline="0" smtClean="0">
                          <a:ln>
                            <a:noFill/>
                          </a:ln>
                          <a:solidFill>
                            <a:srgbClr val="282828"/>
                          </a:solidFill>
                          <a:effectLst/>
                          <a:latin typeface="Arial" panose="020B0604020202020204" pitchFamily="34" charset="0"/>
                          <a:ea typeface="Microsoft YaHei" panose="020B0503020204020204" pitchFamily="34" charset="-122"/>
                        </a:rPr>
                        <a:t>Taglio veloce e continuo</a:t>
                      </a:r>
                    </a:p>
                  </a:txBody>
                  <a:tcPr marL="90000" marR="0" marT="113328" marB="18000" anchor="ctr" horzOverflow="overflow">
                    <a:lnL w="11520" cap="flat" cmpd="sng" algn="ctr">
                      <a:solidFill>
                        <a:srgbClr val="282828"/>
                      </a:solidFill>
                      <a:prstDash val="solid"/>
                      <a:round/>
                      <a:headEnd type="none" w="med" len="med"/>
                      <a:tailEnd type="none" w="med" len="med"/>
                    </a:lnL>
                    <a:lnR w="11520" cap="flat" cmpd="sng" algn="ctr">
                      <a:solidFill>
                        <a:srgbClr val="282828"/>
                      </a:solidFill>
                      <a:prstDash val="solid"/>
                      <a:round/>
                      <a:headEnd type="none" w="med" len="med"/>
                      <a:tailEnd type="none" w="med" len="med"/>
                    </a:lnR>
                    <a:lnT w="11520" cap="flat" cmpd="sng" algn="ctr">
                      <a:solidFill>
                        <a:srgbClr val="282828"/>
                      </a:solidFill>
                      <a:prstDash val="solid"/>
                      <a:round/>
                      <a:headEnd type="none" w="med" len="med"/>
                      <a:tailEnd type="none" w="med" len="med"/>
                    </a:lnT>
                    <a:lnB w="11520" cap="flat" cmpd="sng" algn="ctr">
                      <a:solidFill>
                        <a:srgbClr val="28282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07228466"/>
                  </a:ext>
                </a:extLst>
              </a:tr>
              <a:tr h="758825">
                <a:tc>
                  <a:txBody>
                    <a:bodyPr/>
                    <a:lstStyle>
                      <a:lvl1pPr>
                        <a:lnSpc>
                          <a:spcPct val="90000"/>
                        </a:lnSpc>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0" fontAlgn="base" latinLnBrk="0" hangingPunct="0">
                        <a:lnSpc>
                          <a:spcPct val="76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it-IT" sz="1200" b="0" i="0" u="none" strike="noStrike" cap="none" normalizeH="0" baseline="0" smtClean="0">
                          <a:ln>
                            <a:noFill/>
                          </a:ln>
                          <a:solidFill>
                            <a:srgbClr val="282828"/>
                          </a:solidFill>
                          <a:effectLst/>
                          <a:latin typeface="Arial" panose="020B0604020202020204" pitchFamily="34" charset="0"/>
                          <a:ea typeface="Microsoft YaHei" panose="020B0503020204020204" pitchFamily="34" charset="-122"/>
                        </a:rPr>
                        <a:t>Taglio controllato con elevata emostasi. Elevata performance di taglio in ESD</a:t>
                      </a:r>
                    </a:p>
                  </a:txBody>
                  <a:tcPr marL="90000" marR="0" marT="113328" marB="18000" anchor="ctr" horzOverflow="overflow">
                    <a:lnL w="11520" cap="flat" cmpd="sng" algn="ctr">
                      <a:solidFill>
                        <a:srgbClr val="282828"/>
                      </a:solidFill>
                      <a:prstDash val="solid"/>
                      <a:round/>
                      <a:headEnd type="none" w="med" len="med"/>
                      <a:tailEnd type="none" w="med" len="med"/>
                    </a:lnL>
                    <a:lnR w="11520" cap="flat" cmpd="sng" algn="ctr">
                      <a:solidFill>
                        <a:srgbClr val="282828"/>
                      </a:solidFill>
                      <a:prstDash val="solid"/>
                      <a:round/>
                      <a:headEnd type="none" w="med" len="med"/>
                      <a:tailEnd type="none" w="med" len="med"/>
                    </a:lnR>
                    <a:lnT w="11520" cap="flat" cmpd="sng" algn="ctr">
                      <a:solidFill>
                        <a:srgbClr val="282828"/>
                      </a:solidFill>
                      <a:prstDash val="solid"/>
                      <a:round/>
                      <a:headEnd type="none" w="med" len="med"/>
                      <a:tailEnd type="none" w="med" len="med"/>
                    </a:lnT>
                    <a:lnB w="11520" cap="flat" cmpd="sng" algn="ctr">
                      <a:solidFill>
                        <a:srgbClr val="28282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51421674"/>
                  </a:ext>
                </a:extLst>
              </a:tr>
              <a:tr h="755650">
                <a:tc>
                  <a:txBody>
                    <a:bodyPr/>
                    <a:lstStyle>
                      <a:lvl1pPr>
                        <a:lnSpc>
                          <a:spcPct val="90000"/>
                        </a:lnSpc>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0" fontAlgn="base" latinLnBrk="0" hangingPunct="0">
                        <a:lnSpc>
                          <a:spcPct val="76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it-IT" sz="1200" b="0" i="0" u="none" strike="noStrike" cap="none" normalizeH="0" baseline="0" smtClean="0">
                          <a:ln>
                            <a:noFill/>
                          </a:ln>
                          <a:solidFill>
                            <a:srgbClr val="282828"/>
                          </a:solidFill>
                          <a:effectLst/>
                          <a:latin typeface="Arial" panose="020B0604020202020204" pitchFamily="34" charset="0"/>
                          <a:ea typeface="Microsoft YaHei" panose="020B0503020204020204" pitchFamily="34" charset="-122"/>
                        </a:rPr>
                        <a:t>Coagulazione superficiale, veloce, efficace e con elevata emostasi. Utilizzata anche in ESD (Es. tunnel POEM) </a:t>
                      </a:r>
                    </a:p>
                  </a:txBody>
                  <a:tcPr marL="90000" marR="0" marT="113328" marB="18000" anchor="ctr" horzOverflow="overflow">
                    <a:lnL w="11520" cap="flat" cmpd="sng" algn="ctr">
                      <a:solidFill>
                        <a:srgbClr val="282828"/>
                      </a:solidFill>
                      <a:prstDash val="solid"/>
                      <a:round/>
                      <a:headEnd type="none" w="med" len="med"/>
                      <a:tailEnd type="none" w="med" len="med"/>
                    </a:lnL>
                    <a:lnR w="11520" cap="flat" cmpd="sng" algn="ctr">
                      <a:solidFill>
                        <a:srgbClr val="282828"/>
                      </a:solidFill>
                      <a:prstDash val="solid"/>
                      <a:round/>
                      <a:headEnd type="none" w="med" len="med"/>
                      <a:tailEnd type="none" w="med" len="med"/>
                    </a:lnR>
                    <a:lnT w="11520" cap="flat" cmpd="sng" algn="ctr">
                      <a:solidFill>
                        <a:srgbClr val="282828"/>
                      </a:solidFill>
                      <a:prstDash val="solid"/>
                      <a:round/>
                      <a:headEnd type="none" w="med" len="med"/>
                      <a:tailEnd type="none" w="med" len="med"/>
                    </a:lnT>
                    <a:lnB w="11520" cap="flat" cmpd="sng" algn="ctr">
                      <a:solidFill>
                        <a:srgbClr val="28282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30298377"/>
                  </a:ext>
                </a:extLst>
              </a:tr>
              <a:tr h="757238">
                <a:tc>
                  <a:txBody>
                    <a:bodyPr/>
                    <a:lstStyle>
                      <a:lvl1pPr>
                        <a:lnSpc>
                          <a:spcPct val="90000"/>
                        </a:lnSpc>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0" fontAlgn="base" latinLnBrk="0" hangingPunct="0">
                        <a:lnSpc>
                          <a:spcPct val="76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it-IT" sz="1200" b="0" i="0" u="none" strike="noStrike" cap="none" normalizeH="0" baseline="0" smtClean="0">
                          <a:ln>
                            <a:noFill/>
                          </a:ln>
                          <a:solidFill>
                            <a:srgbClr val="282828"/>
                          </a:solidFill>
                          <a:effectLst/>
                          <a:latin typeface="Arial" panose="020B0604020202020204" pitchFamily="34" charset="0"/>
                          <a:ea typeface="Microsoft YaHei" panose="020B0503020204020204" pitchFamily="34" charset="-122"/>
                        </a:rPr>
                        <a:t>Coagulazione standard: veloce, efficace e poco profonda. Utilizzabili con elettrodi di limitata superficie (Es.per marcatura). Rischio carbonizzazione. </a:t>
                      </a:r>
                    </a:p>
                  </a:txBody>
                  <a:tcPr marL="90000" marR="0" marT="113328" marB="18000" anchor="ctr" horzOverflow="overflow">
                    <a:lnL w="11520" cap="flat" cmpd="sng" algn="ctr">
                      <a:solidFill>
                        <a:srgbClr val="282828"/>
                      </a:solidFill>
                      <a:prstDash val="solid"/>
                      <a:round/>
                      <a:headEnd type="none" w="med" len="med"/>
                      <a:tailEnd type="none" w="med" len="med"/>
                    </a:lnL>
                    <a:lnR w="11520" cap="flat" cmpd="sng" algn="ctr">
                      <a:solidFill>
                        <a:srgbClr val="282828"/>
                      </a:solidFill>
                      <a:prstDash val="solid"/>
                      <a:round/>
                      <a:headEnd type="none" w="med" len="med"/>
                      <a:tailEnd type="none" w="med" len="med"/>
                    </a:lnR>
                    <a:lnT w="11520" cap="flat" cmpd="sng" algn="ctr">
                      <a:solidFill>
                        <a:srgbClr val="282828"/>
                      </a:solidFill>
                      <a:prstDash val="solid"/>
                      <a:round/>
                      <a:headEnd type="none" w="med" len="med"/>
                      <a:tailEnd type="none" w="med" len="med"/>
                    </a:lnT>
                    <a:lnB w="11520" cap="flat" cmpd="sng" algn="ctr">
                      <a:solidFill>
                        <a:srgbClr val="28282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5591146"/>
                  </a:ext>
                </a:extLst>
              </a:tr>
              <a:tr h="752475">
                <a:tc>
                  <a:txBody>
                    <a:bodyPr/>
                    <a:lstStyle>
                      <a:lvl1pPr>
                        <a:lnSpc>
                          <a:spcPct val="90000"/>
                        </a:lnSpc>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0" fontAlgn="base" latinLnBrk="0" hangingPunct="0">
                        <a:lnSpc>
                          <a:spcPct val="76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it-IT" sz="1200" b="0" i="0" u="none" strike="noStrike" cap="none" normalizeH="0" baseline="0" smtClean="0">
                          <a:ln>
                            <a:noFill/>
                          </a:ln>
                          <a:solidFill>
                            <a:srgbClr val="282828"/>
                          </a:solidFill>
                          <a:effectLst/>
                          <a:latin typeface="Arial" panose="020B0604020202020204" pitchFamily="34" charset="0"/>
                          <a:ea typeface="Microsoft YaHei" panose="020B0503020204020204" pitchFamily="34" charset="-122"/>
                        </a:rPr>
                        <a:t>Coagulazione superficiale con elettrodo non a contatto. Ottenuta attraverso picchi di voltaggio.   </a:t>
                      </a:r>
                    </a:p>
                  </a:txBody>
                  <a:tcPr marL="90000" marR="0" marT="113328" marB="18000" anchor="ctr" horzOverflow="overflow">
                    <a:lnL w="11520" cap="flat" cmpd="sng" algn="ctr">
                      <a:solidFill>
                        <a:srgbClr val="282828"/>
                      </a:solidFill>
                      <a:prstDash val="solid"/>
                      <a:round/>
                      <a:headEnd type="none" w="med" len="med"/>
                      <a:tailEnd type="none" w="med" len="med"/>
                    </a:lnL>
                    <a:lnR w="11520" cap="flat" cmpd="sng" algn="ctr">
                      <a:solidFill>
                        <a:srgbClr val="282828"/>
                      </a:solidFill>
                      <a:prstDash val="solid"/>
                      <a:round/>
                      <a:headEnd type="none" w="med" len="med"/>
                      <a:tailEnd type="none" w="med" len="med"/>
                    </a:lnR>
                    <a:lnT w="11520" cap="flat" cmpd="sng" algn="ctr">
                      <a:solidFill>
                        <a:srgbClr val="282828"/>
                      </a:solidFill>
                      <a:prstDash val="solid"/>
                      <a:round/>
                      <a:headEnd type="none" w="med" len="med"/>
                      <a:tailEnd type="none" w="med" len="med"/>
                    </a:lnT>
                    <a:lnB w="11520" cap="flat" cmpd="sng" algn="ctr">
                      <a:solidFill>
                        <a:srgbClr val="28282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51804674"/>
                  </a:ext>
                </a:extLst>
              </a:tr>
              <a:tr h="722313">
                <a:tc>
                  <a:txBody>
                    <a:bodyPr/>
                    <a:lstStyle>
                      <a:lvl1pPr>
                        <a:lnSpc>
                          <a:spcPct val="90000"/>
                        </a:lnSpc>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1pPr>
                      <a:lvl2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4pPr>
                      <a:lvl5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0000"/>
                        </a:lnSpc>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0" fontAlgn="base" latinLnBrk="0" hangingPunct="0">
                        <a:lnSpc>
                          <a:spcPct val="76000"/>
                        </a:lnSpc>
                        <a:spcBef>
                          <a:spcPts val="363"/>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it-IT" sz="1200" b="0" i="0" u="none" strike="noStrike" cap="none" normalizeH="0" baseline="0" smtClean="0">
                          <a:ln>
                            <a:noFill/>
                          </a:ln>
                          <a:solidFill>
                            <a:srgbClr val="282828"/>
                          </a:solidFill>
                          <a:effectLst/>
                          <a:latin typeface="Arial" panose="020B0604020202020204" pitchFamily="34" charset="0"/>
                          <a:ea typeface="Microsoft YaHei" panose="020B0503020204020204" pitchFamily="34" charset="-122"/>
                        </a:rPr>
                        <a:t>Coagulazione profonda per ampie superfici. Minima adesione tra strumento e tessuto coagulato. Es. per utilizzo con elettrodi a larga superficie (coagrasper).</a:t>
                      </a:r>
                    </a:p>
                  </a:txBody>
                  <a:tcPr marL="90000" marR="0" marT="113328" marB="18000" anchor="ctr" horzOverflow="overflow">
                    <a:lnL w="11520" cap="flat" cmpd="sng" algn="ctr">
                      <a:solidFill>
                        <a:srgbClr val="282828"/>
                      </a:solidFill>
                      <a:prstDash val="solid"/>
                      <a:round/>
                      <a:headEnd type="none" w="med" len="med"/>
                      <a:tailEnd type="none" w="med" len="med"/>
                    </a:lnL>
                    <a:lnR w="11520" cap="flat" cmpd="sng" algn="ctr">
                      <a:solidFill>
                        <a:srgbClr val="282828"/>
                      </a:solidFill>
                      <a:prstDash val="solid"/>
                      <a:round/>
                      <a:headEnd type="none" w="med" len="med"/>
                      <a:tailEnd type="none" w="med" len="med"/>
                    </a:lnR>
                    <a:lnT w="11520" cap="flat" cmpd="sng" algn="ctr">
                      <a:solidFill>
                        <a:srgbClr val="282828"/>
                      </a:solidFill>
                      <a:prstDash val="solid"/>
                      <a:round/>
                      <a:headEnd type="none" w="med" len="med"/>
                      <a:tailEnd type="none" w="med" len="med"/>
                    </a:lnT>
                    <a:lnB w="11520" cap="flat" cmpd="sng" algn="ctr">
                      <a:solidFill>
                        <a:srgbClr val="28282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6063505"/>
                  </a:ext>
                </a:extLst>
              </a:tr>
            </a:tbl>
          </a:graphicData>
        </a:graphic>
      </p:graphicFrame>
      <p:sp>
        <p:nvSpPr>
          <p:cNvPr id="36933" name="Text Box 69"/>
          <p:cNvSpPr txBox="1">
            <a:spLocks noChangeArrowheads="1"/>
          </p:cNvSpPr>
          <p:nvPr/>
        </p:nvSpPr>
        <p:spPr bwMode="auto">
          <a:xfrm>
            <a:off x="360363" y="288925"/>
            <a:ext cx="8423275"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buClrTx/>
              <a:buFontTx/>
              <a:buNone/>
            </a:pPr>
            <a:r>
              <a:rPr lang="en-GB" altLang="it-IT" sz="3200">
                <a:solidFill>
                  <a:srgbClr val="00AEEF"/>
                </a:solidFill>
              </a:rPr>
              <a:t>Correnti in endoscopia digestiva - Olympus</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338138" y="287338"/>
            <a:ext cx="8374062"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hangingPunct="1">
              <a:buClrTx/>
              <a:buFontTx/>
              <a:buNone/>
            </a:pPr>
            <a:r>
              <a:rPr lang="de-DE" altLang="it-IT" b="1">
                <a:solidFill>
                  <a:srgbClr val="08107B"/>
                </a:solidFill>
                <a:latin typeface="Arial" panose="020B0604020202020204" pitchFamily="34" charset="0"/>
              </a:rPr>
              <a:t>Fattori di influenza in Elettrochirurgia</a:t>
            </a:r>
          </a:p>
        </p:txBody>
      </p:sp>
      <p:sp>
        <p:nvSpPr>
          <p:cNvPr id="37890" name="Text Box 2"/>
          <p:cNvSpPr txBox="1">
            <a:spLocks noChangeArrowheads="1"/>
          </p:cNvSpPr>
          <p:nvPr/>
        </p:nvSpPr>
        <p:spPr bwMode="auto">
          <a:xfrm>
            <a:off x="360363" y="828675"/>
            <a:ext cx="11807825" cy="3816350"/>
          </a:xfrm>
          <a:prstGeom prst="rect">
            <a:avLst/>
          </a:prstGeom>
          <a:noFill/>
          <a:ln w="9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427038" indent="-322263">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 pos="10134600" algn="l"/>
                <a:tab pos="10858500" algn="l"/>
                <a:tab pos="11582400" algn="l"/>
              </a:tabLst>
              <a:defRPr>
                <a:solidFill>
                  <a:srgbClr val="000000"/>
                </a:solidFill>
                <a:latin typeface="Calibri" panose="020F0502020204030204" pitchFamily="34" charset="0"/>
                <a:ea typeface="Microsoft YaHei" panose="020B0503020204020204" pitchFamily="34" charset="-122"/>
              </a:defRPr>
            </a:lvl1pPr>
            <a:lvl2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 pos="10134600" algn="l"/>
                <a:tab pos="10858500" algn="l"/>
                <a:tab pos="11582400" algn="l"/>
              </a:tabLst>
              <a:defRPr>
                <a:solidFill>
                  <a:srgbClr val="000000"/>
                </a:solidFill>
                <a:latin typeface="Calibri" panose="020F0502020204030204" pitchFamily="34" charset="0"/>
                <a:ea typeface="Microsoft YaHei" panose="020B0503020204020204" pitchFamily="34" charset="-122"/>
              </a:defRPr>
            </a:lvl2pPr>
            <a:lvl3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 pos="10134600" algn="l"/>
                <a:tab pos="10858500" algn="l"/>
                <a:tab pos="11582400" algn="l"/>
              </a:tabLst>
              <a:defRPr>
                <a:solidFill>
                  <a:srgbClr val="000000"/>
                </a:solidFill>
                <a:latin typeface="Calibri" panose="020F0502020204030204" pitchFamily="34" charset="0"/>
                <a:ea typeface="Microsoft YaHei" panose="020B0503020204020204" pitchFamily="34" charset="-122"/>
              </a:defRPr>
            </a:lvl3pPr>
            <a:lvl4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 pos="10134600" algn="l"/>
                <a:tab pos="10858500" algn="l"/>
                <a:tab pos="11582400" algn="l"/>
              </a:tabLst>
              <a:defRPr>
                <a:solidFill>
                  <a:srgbClr val="000000"/>
                </a:solidFill>
                <a:latin typeface="Calibri" panose="020F0502020204030204" pitchFamily="34" charset="0"/>
                <a:ea typeface="Microsoft YaHei" panose="020B0503020204020204" pitchFamily="34" charset="-122"/>
              </a:defRPr>
            </a:lvl4pPr>
            <a:lvl5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 pos="10134600" algn="l"/>
                <a:tab pos="10858500" algn="l"/>
                <a:tab pos="11582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 pos="10134600" algn="l"/>
                <a:tab pos="10858500" algn="l"/>
                <a:tab pos="11582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 pos="10134600" algn="l"/>
                <a:tab pos="10858500" algn="l"/>
                <a:tab pos="11582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 pos="10134600" algn="l"/>
                <a:tab pos="10858500" algn="l"/>
                <a:tab pos="11582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 pos="10134600" algn="l"/>
                <a:tab pos="10858500" algn="l"/>
                <a:tab pos="11582400" algn="l"/>
              </a:tabLst>
              <a:defRPr>
                <a:solidFill>
                  <a:srgbClr val="000000"/>
                </a:solidFill>
                <a:latin typeface="Calibri" panose="020F0502020204030204" pitchFamily="34" charset="0"/>
                <a:ea typeface="Microsoft YaHei" panose="020B0503020204020204" pitchFamily="34" charset="-122"/>
              </a:defRPr>
            </a:lvl9pPr>
          </a:lstStyle>
          <a:p>
            <a:pPr hangingPunct="1">
              <a:lnSpc>
                <a:spcPct val="150000"/>
              </a:lnSpc>
              <a:spcAft>
                <a:spcPts val="1425"/>
              </a:spcAft>
              <a:buSzPct val="45000"/>
              <a:buFont typeface="Wingdings" panose="05000000000000000000" pitchFamily="2" charset="2"/>
              <a:buChar char=""/>
            </a:pPr>
            <a:r>
              <a:rPr lang="en-US" altLang="it-IT">
                <a:solidFill>
                  <a:srgbClr val="282828"/>
                </a:solidFill>
                <a:latin typeface="Arial" panose="020B0604020202020204" pitchFamily="34" charset="0"/>
              </a:rPr>
              <a:t>Settaggi del generatore (Modalità HF e livello di potenza) : </a:t>
            </a:r>
          </a:p>
          <a:p>
            <a:pPr hangingPunct="1">
              <a:lnSpc>
                <a:spcPct val="150000"/>
              </a:lnSpc>
              <a:spcAft>
                <a:spcPts val="1425"/>
              </a:spcAft>
              <a:buClrTx/>
              <a:buFontTx/>
              <a:buNone/>
            </a:pPr>
            <a:r>
              <a:rPr lang="en-US" altLang="it-IT" i="1">
                <a:solidFill>
                  <a:srgbClr val="282828"/>
                </a:solidFill>
                <a:latin typeface="Arial" panose="020B0604020202020204" pitchFamily="34" charset="0"/>
              </a:rPr>
              <a:t>Potenza applicata [W] = Corrente [A] x Voltaggio [V]</a:t>
            </a:r>
          </a:p>
          <a:p>
            <a:pPr hangingPunct="1">
              <a:lnSpc>
                <a:spcPct val="150000"/>
              </a:lnSpc>
              <a:spcAft>
                <a:spcPts val="1425"/>
              </a:spcAft>
              <a:buSzPct val="45000"/>
              <a:buFont typeface="Wingdings" panose="05000000000000000000" pitchFamily="2" charset="2"/>
              <a:buChar char=""/>
            </a:pPr>
            <a:r>
              <a:rPr lang="en-US" altLang="it-IT">
                <a:solidFill>
                  <a:srgbClr val="282828"/>
                </a:solidFill>
                <a:latin typeface="Arial" panose="020B0604020202020204" pitchFamily="34" charset="0"/>
              </a:rPr>
              <a:t>Manualità ed esperienza dell’operatore : durata dell’applicazione                                                                                                      	Maggiore è la durata dell’applicazione = maggiore è l’effetto termico e il tessuto trattato  </a:t>
            </a:r>
          </a:p>
          <a:p>
            <a:pPr hangingPunct="1">
              <a:lnSpc>
                <a:spcPct val="150000"/>
              </a:lnSpc>
              <a:spcAft>
                <a:spcPts val="1425"/>
              </a:spcAft>
              <a:buClrTx/>
              <a:buFontTx/>
              <a:buNone/>
            </a:pPr>
            <a:r>
              <a:rPr lang="en-US" altLang="it-IT" i="1">
                <a:solidFill>
                  <a:srgbClr val="282828"/>
                </a:solidFill>
                <a:latin typeface="Arial" panose="020B0604020202020204" pitchFamily="34" charset="0"/>
              </a:rPr>
              <a:t>Energia [E] = Potenza [W] x tempo[t]</a:t>
            </a:r>
          </a:p>
          <a:p>
            <a:pPr hangingPunct="1">
              <a:lnSpc>
                <a:spcPct val="150000"/>
              </a:lnSpc>
              <a:spcAft>
                <a:spcPts val="1425"/>
              </a:spcAft>
              <a:buSzPct val="45000"/>
              <a:buFont typeface="Wingdings" panose="05000000000000000000" pitchFamily="2" charset="2"/>
              <a:buChar char=""/>
            </a:pPr>
            <a:r>
              <a:rPr lang="en-US" altLang="it-IT">
                <a:solidFill>
                  <a:srgbClr val="282828"/>
                </a:solidFill>
                <a:latin typeface="Arial" panose="020B0604020202020204" pitchFamily="34" charset="0"/>
              </a:rPr>
              <a:t>Tipologia di elettrodo / Densità di corrente </a:t>
            </a:r>
          </a:p>
          <a:p>
            <a:pPr hangingPunct="1">
              <a:lnSpc>
                <a:spcPct val="150000"/>
              </a:lnSpc>
              <a:spcAft>
                <a:spcPts val="1425"/>
              </a:spcAft>
              <a:buClrTx/>
              <a:buFontTx/>
              <a:buNone/>
            </a:pPr>
            <a:r>
              <a:rPr lang="en-US" altLang="it-IT">
                <a:solidFill>
                  <a:srgbClr val="282828"/>
                </a:solidFill>
                <a:latin typeface="Arial" panose="020B0604020202020204" pitchFamily="34" charset="0"/>
              </a:rPr>
              <a:t>       Forma e  dimensione della superficie dell’elettrodo determinano le densità di corrente </a:t>
            </a:r>
          </a:p>
          <a:p>
            <a:pPr hangingPunct="1">
              <a:lnSpc>
                <a:spcPct val="150000"/>
              </a:lnSpc>
              <a:spcAft>
                <a:spcPts val="1425"/>
              </a:spcAft>
              <a:buSzPct val="45000"/>
              <a:buFont typeface="Wingdings" panose="05000000000000000000" pitchFamily="2" charset="2"/>
              <a:buChar char=""/>
            </a:pPr>
            <a:r>
              <a:rPr lang="en-US" altLang="it-IT">
                <a:solidFill>
                  <a:srgbClr val="282828"/>
                </a:solidFill>
                <a:latin typeface="Arial" panose="020B0604020202020204" pitchFamily="34" charset="0"/>
              </a:rPr>
              <a:t>Resistenza del tessuto </a:t>
            </a:r>
          </a:p>
          <a:p>
            <a:pPr hangingPunct="1">
              <a:lnSpc>
                <a:spcPct val="150000"/>
              </a:lnSpc>
              <a:spcAft>
                <a:spcPts val="1425"/>
              </a:spcAft>
              <a:buClrTx/>
              <a:buFontTx/>
              <a:buNone/>
            </a:pPr>
            <a:r>
              <a:rPr lang="en-US" altLang="it-IT">
                <a:solidFill>
                  <a:srgbClr val="282828"/>
                </a:solidFill>
                <a:latin typeface="Arial" panose="020B0604020202020204" pitchFamily="34" charset="0"/>
              </a:rPr>
              <a:t>        Impedenza [R] / Anatomia del paziente (dimensione dei vasi, tipo di tessuto)</a:t>
            </a:r>
          </a:p>
          <a:p>
            <a:pPr hangingPunct="1">
              <a:lnSpc>
                <a:spcPct val="150000"/>
              </a:lnSpc>
              <a:spcAft>
                <a:spcPts val="1425"/>
              </a:spcAft>
              <a:buClrTx/>
              <a:buFontTx/>
              <a:buNone/>
            </a:pPr>
            <a:endParaRPr lang="en-US" altLang="it-IT">
              <a:solidFill>
                <a:srgbClr val="282828"/>
              </a:solidFill>
              <a:latin typeface="Arial" panose="020B0604020202020204" pitchFamily="34" charset="0"/>
            </a:endParaRPr>
          </a:p>
          <a:p>
            <a:pPr hangingPunct="1">
              <a:lnSpc>
                <a:spcPct val="150000"/>
              </a:lnSpc>
              <a:spcAft>
                <a:spcPts val="1425"/>
              </a:spcAft>
              <a:buClrTx/>
              <a:buFontTx/>
              <a:buNone/>
            </a:pPr>
            <a:endParaRPr lang="en-US" altLang="it-IT">
              <a:solidFill>
                <a:srgbClr val="282828"/>
              </a:solidFill>
              <a:latin typeface="Arial" panose="020B0604020202020204" pitchFamily="34"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Text Box 1"/>
          <p:cNvSpPr txBox="1">
            <a:spLocks noChangeArrowheads="1"/>
          </p:cNvSpPr>
          <p:nvPr/>
        </p:nvSpPr>
        <p:spPr bwMode="auto">
          <a:xfrm>
            <a:off x="500063" y="357188"/>
            <a:ext cx="11166475"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buClrTx/>
              <a:buFontTx/>
              <a:buNone/>
            </a:pPr>
            <a:r>
              <a:rPr lang="en-GB" altLang="it-IT" b="1">
                <a:solidFill>
                  <a:srgbClr val="08107B"/>
                </a:solidFill>
                <a:latin typeface="Arial" panose="020B0604020202020204" pitchFamily="34" charset="0"/>
              </a:rPr>
              <a:t> Fattori di influenza </a:t>
            </a:r>
          </a:p>
        </p:txBody>
      </p:sp>
      <p:sp>
        <p:nvSpPr>
          <p:cNvPr id="38914" name="Text Box 2"/>
          <p:cNvSpPr txBox="1">
            <a:spLocks noChangeArrowheads="1"/>
          </p:cNvSpPr>
          <p:nvPr/>
        </p:nvSpPr>
        <p:spPr bwMode="auto">
          <a:xfrm>
            <a:off x="500063" y="1065213"/>
            <a:ext cx="11161712" cy="820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80988" indent="-280988">
              <a:tabLst>
                <a:tab pos="280988" algn="l"/>
                <a:tab pos="728663"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1pPr>
            <a:lvl2pPr>
              <a:tabLst>
                <a:tab pos="280988" algn="l"/>
                <a:tab pos="728663"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2pPr>
            <a:lvl3pPr>
              <a:tabLst>
                <a:tab pos="280988" algn="l"/>
                <a:tab pos="728663"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3pPr>
            <a:lvl4pPr>
              <a:tabLst>
                <a:tab pos="280988" algn="l"/>
                <a:tab pos="728663"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4pPr>
            <a:lvl5pPr>
              <a:tabLst>
                <a:tab pos="280988" algn="l"/>
                <a:tab pos="728663"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80988" algn="l"/>
                <a:tab pos="728663"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80988" algn="l"/>
                <a:tab pos="728663"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80988" algn="l"/>
                <a:tab pos="728663"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80988" algn="l"/>
                <a:tab pos="728663"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spcBef>
                <a:spcPts val="700"/>
              </a:spcBef>
              <a:buClr>
                <a:srgbClr val="08107B"/>
              </a:buClr>
              <a:buSzPct val="111000"/>
              <a:buFont typeface="Times New Roman" panose="02020603050405020304" pitchFamily="18" charset="0"/>
              <a:buBlip>
                <a:blip r:embed="rId3"/>
              </a:buBlip>
            </a:pPr>
            <a:r>
              <a:rPr lang="en-GB" altLang="it-IT" sz="1400">
                <a:solidFill>
                  <a:srgbClr val="282828"/>
                </a:solidFill>
                <a:latin typeface="Arial" panose="020B0604020202020204" pitchFamily="34" charset="0"/>
              </a:rPr>
              <a:t>Differenti livelli di voltaggio sono equiparabili a diversi livelli di „ aggressività“</a:t>
            </a:r>
          </a:p>
          <a:p>
            <a:pPr eaLnBrk="1" hangingPunct="1">
              <a:lnSpc>
                <a:spcPct val="90000"/>
              </a:lnSpc>
              <a:spcBef>
                <a:spcPts val="700"/>
              </a:spcBef>
              <a:buClr>
                <a:srgbClr val="08107B"/>
              </a:buClr>
              <a:buSzPct val="111000"/>
              <a:buFont typeface="Times New Roman" panose="02020603050405020304" pitchFamily="18" charset="0"/>
              <a:buBlip>
                <a:blip r:embed="rId3"/>
              </a:buBlip>
            </a:pPr>
            <a:r>
              <a:rPr lang="en-GB" altLang="it-IT" sz="1400">
                <a:solidFill>
                  <a:srgbClr val="282828"/>
                </a:solidFill>
                <a:latin typeface="Arial" panose="020B0604020202020204" pitchFamily="34" charset="0"/>
              </a:rPr>
              <a:t>Maggiore è il Voltaggio, maggiore è l‘effetto termico  sul tessuto e la profondità del margini di coagulazione  </a:t>
            </a:r>
          </a:p>
        </p:txBody>
      </p:sp>
      <p:pic>
        <p:nvPicPr>
          <p:cNvPr id="38915" name="Picture 3"/>
          <p:cNvPicPr>
            <a:picLocks noChangeAspect="1" noChangeArrowheads="1"/>
          </p:cNvPicPr>
          <p:nvPr/>
        </p:nvPicPr>
        <p:blipFill>
          <a:blip r:embed="rId4">
            <a:extLst>
              <a:ext uri="{28A0092B-C50C-407E-A947-70E740481C1C}">
                <a14:useLocalDpi xmlns:a14="http://schemas.microsoft.com/office/drawing/2010/main" val="0"/>
              </a:ext>
            </a:extLst>
          </a:blip>
          <a:srcRect l="1323" r="1060" b="7161"/>
          <a:stretch>
            <a:fillRect/>
          </a:stretch>
        </p:blipFill>
        <p:spPr bwMode="auto">
          <a:xfrm>
            <a:off x="3119438" y="3978275"/>
            <a:ext cx="6229350" cy="2138363"/>
          </a:xfrm>
          <a:prstGeom prst="rect">
            <a:avLst/>
          </a:prstGeom>
          <a:noFill/>
          <a:ln>
            <a:noFill/>
          </a:ln>
          <a:effectLst/>
          <a:extLst>
            <a:ext uri="{909E8E84-426E-40DD-AFC4-6F175D3DCCD1}">
              <a14:hiddenFill xmlns:a14="http://schemas.microsoft.com/office/drawing/2010/main">
                <a:blipFill dpi="0" rotWithShape="0">
                  <a:blip/>
                  <a:srcRect l="1323" r="1060" b="7161"/>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8916" name="Group 4"/>
          <p:cNvGrpSpPr>
            <a:grpSpLocks/>
          </p:cNvGrpSpPr>
          <p:nvPr/>
        </p:nvGrpSpPr>
        <p:grpSpPr bwMode="auto">
          <a:xfrm>
            <a:off x="3295650" y="2278063"/>
            <a:ext cx="6538913" cy="1719262"/>
            <a:chOff x="2076" y="1435"/>
            <a:chExt cx="4119" cy="1083"/>
          </a:xfrm>
        </p:grpSpPr>
        <p:sp>
          <p:nvSpPr>
            <p:cNvPr id="38917" name="Line 5"/>
            <p:cNvSpPr>
              <a:spLocks noChangeShapeType="1"/>
            </p:cNvSpPr>
            <p:nvPr/>
          </p:nvSpPr>
          <p:spPr bwMode="auto">
            <a:xfrm>
              <a:off x="2076" y="2333"/>
              <a:ext cx="3240" cy="0"/>
            </a:xfrm>
            <a:prstGeom prst="line">
              <a:avLst/>
            </a:prstGeom>
            <a:noFill/>
            <a:ln w="25560" cap="flat">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8918" name="Line 6"/>
            <p:cNvSpPr>
              <a:spLocks noChangeShapeType="1"/>
            </p:cNvSpPr>
            <p:nvPr/>
          </p:nvSpPr>
          <p:spPr bwMode="auto">
            <a:xfrm flipV="1">
              <a:off x="2085" y="1508"/>
              <a:ext cx="0" cy="825"/>
            </a:xfrm>
            <a:prstGeom prst="line">
              <a:avLst/>
            </a:prstGeom>
            <a:noFill/>
            <a:ln w="25560" cap="flat">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8919" name="Line 7"/>
            <p:cNvSpPr>
              <a:spLocks noChangeShapeType="1"/>
            </p:cNvSpPr>
            <p:nvPr/>
          </p:nvSpPr>
          <p:spPr bwMode="auto">
            <a:xfrm>
              <a:off x="2414" y="2298"/>
              <a:ext cx="0" cy="74"/>
            </a:xfrm>
            <a:prstGeom prst="line">
              <a:avLst/>
            </a:prstGeom>
            <a:noFill/>
            <a:ln w="25560" cap="flat">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8920" name="Rectangle 8"/>
            <p:cNvSpPr>
              <a:spLocks noChangeArrowheads="1"/>
            </p:cNvSpPr>
            <p:nvPr/>
          </p:nvSpPr>
          <p:spPr bwMode="auto">
            <a:xfrm>
              <a:off x="2306" y="2390"/>
              <a:ext cx="262" cy="1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hangingPunct="1">
                <a:spcBef>
                  <a:spcPts val="900"/>
                </a:spcBef>
                <a:buClrTx/>
                <a:buFontTx/>
                <a:buNone/>
              </a:pPr>
              <a:r>
                <a:rPr lang="en-GB" altLang="it-IT" sz="1200">
                  <a:solidFill>
                    <a:srgbClr val="282828"/>
                  </a:solidFill>
                  <a:latin typeface="Arial" panose="020B0604020202020204" pitchFamily="34" charset="0"/>
                  <a:ea typeface="MS PGothic" panose="020B0600070205080204" pitchFamily="34" charset="-128"/>
                </a:rPr>
                <a:t>100</a:t>
              </a:r>
            </a:p>
          </p:txBody>
        </p:sp>
        <p:sp>
          <p:nvSpPr>
            <p:cNvPr id="38921" name="Line 9"/>
            <p:cNvSpPr>
              <a:spLocks noChangeShapeType="1"/>
            </p:cNvSpPr>
            <p:nvPr/>
          </p:nvSpPr>
          <p:spPr bwMode="auto">
            <a:xfrm>
              <a:off x="2756" y="2294"/>
              <a:ext cx="0" cy="74"/>
            </a:xfrm>
            <a:prstGeom prst="line">
              <a:avLst/>
            </a:prstGeom>
            <a:noFill/>
            <a:ln w="25560" cap="flat">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8922" name="Rectangle 10"/>
            <p:cNvSpPr>
              <a:spLocks noChangeArrowheads="1"/>
            </p:cNvSpPr>
            <p:nvPr/>
          </p:nvSpPr>
          <p:spPr bwMode="auto">
            <a:xfrm>
              <a:off x="2648" y="2387"/>
              <a:ext cx="262" cy="1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hangingPunct="1">
                <a:spcBef>
                  <a:spcPts val="900"/>
                </a:spcBef>
                <a:buClrTx/>
                <a:buFontTx/>
                <a:buNone/>
              </a:pPr>
              <a:r>
                <a:rPr lang="en-GB" altLang="it-IT" sz="1200">
                  <a:solidFill>
                    <a:srgbClr val="282828"/>
                  </a:solidFill>
                  <a:latin typeface="Arial" panose="020B0604020202020204" pitchFamily="34" charset="0"/>
                  <a:ea typeface="MS PGothic" panose="020B0600070205080204" pitchFamily="34" charset="-128"/>
                </a:rPr>
                <a:t>200</a:t>
              </a:r>
            </a:p>
          </p:txBody>
        </p:sp>
        <p:sp>
          <p:nvSpPr>
            <p:cNvPr id="38923" name="Line 11"/>
            <p:cNvSpPr>
              <a:spLocks noChangeShapeType="1"/>
            </p:cNvSpPr>
            <p:nvPr/>
          </p:nvSpPr>
          <p:spPr bwMode="auto">
            <a:xfrm>
              <a:off x="3554" y="2298"/>
              <a:ext cx="0" cy="74"/>
            </a:xfrm>
            <a:prstGeom prst="line">
              <a:avLst/>
            </a:prstGeom>
            <a:noFill/>
            <a:ln w="25560" cap="flat">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8924" name="Rectangle 12"/>
            <p:cNvSpPr>
              <a:spLocks noChangeArrowheads="1"/>
            </p:cNvSpPr>
            <p:nvPr/>
          </p:nvSpPr>
          <p:spPr bwMode="auto">
            <a:xfrm>
              <a:off x="3446" y="2390"/>
              <a:ext cx="261" cy="1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hangingPunct="1">
                <a:spcBef>
                  <a:spcPts val="900"/>
                </a:spcBef>
                <a:buClrTx/>
                <a:buFontTx/>
                <a:buNone/>
              </a:pPr>
              <a:r>
                <a:rPr lang="en-GB" altLang="it-IT" sz="1200">
                  <a:solidFill>
                    <a:srgbClr val="282828"/>
                  </a:solidFill>
                  <a:latin typeface="Arial" panose="020B0604020202020204" pitchFamily="34" charset="0"/>
                  <a:ea typeface="MS PGothic" panose="020B0600070205080204" pitchFamily="34" charset="-128"/>
                </a:rPr>
                <a:t>500</a:t>
              </a:r>
            </a:p>
          </p:txBody>
        </p:sp>
        <p:sp>
          <p:nvSpPr>
            <p:cNvPr id="38925" name="Line 13"/>
            <p:cNvSpPr>
              <a:spLocks noChangeShapeType="1"/>
            </p:cNvSpPr>
            <p:nvPr/>
          </p:nvSpPr>
          <p:spPr bwMode="auto">
            <a:xfrm>
              <a:off x="5072" y="2294"/>
              <a:ext cx="0" cy="74"/>
            </a:xfrm>
            <a:prstGeom prst="line">
              <a:avLst/>
            </a:prstGeom>
            <a:noFill/>
            <a:ln w="25560" cap="flat">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8926" name="Rectangle 14"/>
            <p:cNvSpPr>
              <a:spLocks noChangeArrowheads="1"/>
            </p:cNvSpPr>
            <p:nvPr/>
          </p:nvSpPr>
          <p:spPr bwMode="auto">
            <a:xfrm>
              <a:off x="4916" y="2387"/>
              <a:ext cx="433" cy="1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hangingPunct="1">
                <a:spcBef>
                  <a:spcPts val="900"/>
                </a:spcBef>
                <a:buClrTx/>
                <a:buFontTx/>
                <a:buNone/>
              </a:pPr>
              <a:r>
                <a:rPr lang="en-GB" altLang="it-IT" sz="1200">
                  <a:solidFill>
                    <a:srgbClr val="282828"/>
                  </a:solidFill>
                  <a:latin typeface="Arial" panose="020B0604020202020204" pitchFamily="34" charset="0"/>
                  <a:ea typeface="MS PGothic" panose="020B0600070205080204" pitchFamily="34" charset="-128"/>
                </a:rPr>
                <a:t>1000</a:t>
              </a:r>
            </a:p>
          </p:txBody>
        </p:sp>
        <p:sp>
          <p:nvSpPr>
            <p:cNvPr id="38927" name="Rectangle 15"/>
            <p:cNvSpPr>
              <a:spLocks noChangeArrowheads="1"/>
            </p:cNvSpPr>
            <p:nvPr/>
          </p:nvSpPr>
          <p:spPr bwMode="auto">
            <a:xfrm>
              <a:off x="5368" y="2166"/>
              <a:ext cx="827" cy="1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hangingPunct="1">
                <a:spcBef>
                  <a:spcPts val="900"/>
                </a:spcBef>
                <a:buClrTx/>
                <a:buFontTx/>
                <a:buNone/>
              </a:pPr>
              <a:r>
                <a:rPr lang="en-GB" altLang="it-IT" sz="1200">
                  <a:solidFill>
                    <a:srgbClr val="282828"/>
                  </a:solidFill>
                  <a:latin typeface="Arial" panose="020B0604020202020204" pitchFamily="34" charset="0"/>
                  <a:ea typeface="MS PGothic" panose="020B0600070205080204" pitchFamily="34" charset="-128"/>
                </a:rPr>
                <a:t>UP / Voltaggio</a:t>
              </a:r>
            </a:p>
          </p:txBody>
        </p:sp>
        <p:sp>
          <p:nvSpPr>
            <p:cNvPr id="38928" name="Rectangle 16"/>
            <p:cNvSpPr>
              <a:spLocks noChangeArrowheads="1"/>
            </p:cNvSpPr>
            <p:nvPr/>
          </p:nvSpPr>
          <p:spPr bwMode="auto">
            <a:xfrm>
              <a:off x="2112" y="1435"/>
              <a:ext cx="617" cy="1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hangingPunct="1">
                <a:spcBef>
                  <a:spcPts val="900"/>
                </a:spcBef>
                <a:buClrTx/>
                <a:buFontTx/>
                <a:buNone/>
              </a:pPr>
              <a:r>
                <a:rPr lang="en-GB" altLang="it-IT" sz="1200">
                  <a:solidFill>
                    <a:srgbClr val="282828"/>
                  </a:solidFill>
                  <a:latin typeface="Arial" panose="020B0604020202020204" pitchFamily="34" charset="0"/>
                  <a:ea typeface="MS PGothic" panose="020B0600070205080204" pitchFamily="34" charset="-128"/>
                </a:rPr>
                <a:t>Intensità </a:t>
              </a:r>
            </a:p>
          </p:txBody>
        </p:sp>
        <p:sp>
          <p:nvSpPr>
            <p:cNvPr id="38929" name="Freeform 17"/>
            <p:cNvSpPr>
              <a:spLocks noChangeArrowheads="1"/>
            </p:cNvSpPr>
            <p:nvPr/>
          </p:nvSpPr>
          <p:spPr bwMode="auto">
            <a:xfrm>
              <a:off x="2734" y="1458"/>
              <a:ext cx="2395" cy="230"/>
            </a:xfrm>
            <a:custGeom>
              <a:avLst/>
              <a:gdLst>
                <a:gd name="G0" fmla="*/ 1 0 51712"/>
                <a:gd name="G1" fmla="*/ G0 2294 1"/>
                <a:gd name="G2" fmla="*/ G1 1 2294"/>
                <a:gd name="G3" fmla="+- 18867 0 0"/>
                <a:gd name="G4" fmla="*/ G3 1 405"/>
                <a:gd name="G5" fmla="+- 4220 0 0"/>
                <a:gd name="G6" fmla="*/ G5 1 2294"/>
                <a:gd name="G7" fmla="+- 29473 0 0"/>
                <a:gd name="G8" fmla="*/ G7 1 405"/>
                <a:gd name="G9" fmla="+- 16732 0 0"/>
                <a:gd name="G10" fmla="*/ G9 1 2294"/>
                <a:gd name="G11" fmla="+- 16887 0 0"/>
                <a:gd name="G12" fmla="*/ G11 1 405"/>
                <a:gd name="G13" fmla="+- 42620 0 0"/>
                <a:gd name="G14" fmla="*/ G13 1 2294"/>
                <a:gd name="G15" fmla="+- 11600 0 0"/>
                <a:gd name="G16" fmla="*/ G15 1 405"/>
                <a:gd name="G17" fmla="*/ 1 0 51712"/>
                <a:gd name="G18" fmla="*/ 1 0 51712"/>
                <a:gd name="G19" fmla="*/ 1 0 51712"/>
                <a:gd name="G20" fmla="*/ 1 0 51712"/>
                <a:gd name="G21" fmla="+- 2294 0 0"/>
                <a:gd name="G22" fmla="+- 405 0 0"/>
                <a:gd name="T0" fmla="*/ 0 w 2294"/>
                <a:gd name="T1" fmla="*/ 405 h 405"/>
                <a:gd name="T2" fmla="*/ 1192 w 2294"/>
                <a:gd name="T3" fmla="*/ 261 h 405"/>
                <a:gd name="T4" fmla="*/ 2124 w 2294"/>
                <a:gd name="T5" fmla="*/ 41 h 405"/>
                <a:gd name="T6" fmla="*/ 2212 w 2294"/>
                <a:gd name="T7" fmla="*/ 13 h 405"/>
              </a:gdLst>
              <a:ahLst/>
              <a:cxnLst>
                <a:cxn ang="0">
                  <a:pos x="T0" y="T1"/>
                </a:cxn>
                <a:cxn ang="0">
                  <a:pos x="T2" y="T3"/>
                </a:cxn>
                <a:cxn ang="0">
                  <a:pos x="T4" y="T5"/>
                </a:cxn>
                <a:cxn ang="0">
                  <a:pos x="T6" y="T7"/>
                </a:cxn>
              </a:cxnLst>
              <a:rect l="0" t="0" r="r" b="b"/>
              <a:pathLst>
                <a:path w="2294" h="405">
                  <a:moveTo>
                    <a:pt x="0" y="405"/>
                  </a:moveTo>
                  <a:cubicBezTo>
                    <a:pt x="419" y="363"/>
                    <a:pt x="838" y="322"/>
                    <a:pt x="1192" y="261"/>
                  </a:cubicBezTo>
                  <a:cubicBezTo>
                    <a:pt x="1546" y="200"/>
                    <a:pt x="1954" y="82"/>
                    <a:pt x="2124" y="41"/>
                  </a:cubicBezTo>
                  <a:cubicBezTo>
                    <a:pt x="2294" y="0"/>
                    <a:pt x="2197" y="18"/>
                    <a:pt x="2212" y="13"/>
                  </a:cubicBezTo>
                </a:path>
              </a:pathLst>
            </a:custGeom>
            <a:noFill/>
            <a:ln w="25560" cap="flat">
              <a:solidFill>
                <a:srgbClr val="00006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38930" name="Line 18"/>
          <p:cNvSpPr>
            <a:spLocks noChangeShapeType="1"/>
          </p:cNvSpPr>
          <p:nvPr/>
        </p:nvSpPr>
        <p:spPr bwMode="auto">
          <a:xfrm>
            <a:off x="4408488" y="5400675"/>
            <a:ext cx="1587" cy="338138"/>
          </a:xfrm>
          <a:prstGeom prst="line">
            <a:avLst/>
          </a:prstGeom>
          <a:noFill/>
          <a:ln w="25560" cap="flat">
            <a:solidFill>
              <a:srgbClr val="000066"/>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8931" name="Line 19"/>
          <p:cNvSpPr>
            <a:spLocks noChangeShapeType="1"/>
          </p:cNvSpPr>
          <p:nvPr/>
        </p:nvSpPr>
        <p:spPr bwMode="auto">
          <a:xfrm>
            <a:off x="5421313" y="5400675"/>
            <a:ext cx="1587" cy="338138"/>
          </a:xfrm>
          <a:prstGeom prst="line">
            <a:avLst/>
          </a:prstGeom>
          <a:noFill/>
          <a:ln w="25560" cap="flat">
            <a:solidFill>
              <a:srgbClr val="000066"/>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8932" name="Line 20"/>
          <p:cNvSpPr>
            <a:spLocks noChangeShapeType="1"/>
          </p:cNvSpPr>
          <p:nvPr/>
        </p:nvSpPr>
        <p:spPr bwMode="auto">
          <a:xfrm>
            <a:off x="6481763" y="5400675"/>
            <a:ext cx="1587" cy="338138"/>
          </a:xfrm>
          <a:prstGeom prst="line">
            <a:avLst/>
          </a:prstGeom>
          <a:noFill/>
          <a:ln w="25560" cap="flat">
            <a:solidFill>
              <a:srgbClr val="000066"/>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8933" name="Line 21"/>
          <p:cNvSpPr>
            <a:spLocks noChangeShapeType="1"/>
          </p:cNvSpPr>
          <p:nvPr/>
        </p:nvSpPr>
        <p:spPr bwMode="auto">
          <a:xfrm>
            <a:off x="7580313" y="5414963"/>
            <a:ext cx="1587" cy="338137"/>
          </a:xfrm>
          <a:prstGeom prst="line">
            <a:avLst/>
          </a:prstGeom>
          <a:noFill/>
          <a:ln w="25560" cap="flat">
            <a:solidFill>
              <a:srgbClr val="000066"/>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8934" name="Line 22"/>
          <p:cNvSpPr>
            <a:spLocks noChangeShapeType="1"/>
          </p:cNvSpPr>
          <p:nvPr/>
        </p:nvSpPr>
        <p:spPr bwMode="auto">
          <a:xfrm>
            <a:off x="8712200" y="5427663"/>
            <a:ext cx="1588" cy="338137"/>
          </a:xfrm>
          <a:prstGeom prst="line">
            <a:avLst/>
          </a:prstGeom>
          <a:noFill/>
          <a:ln w="25560" cap="flat">
            <a:solidFill>
              <a:srgbClr val="000066"/>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Text Box 1"/>
          <p:cNvSpPr txBox="1">
            <a:spLocks noChangeArrowheads="1"/>
          </p:cNvSpPr>
          <p:nvPr/>
        </p:nvSpPr>
        <p:spPr bwMode="auto">
          <a:xfrm>
            <a:off x="500063" y="741363"/>
            <a:ext cx="11166475"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buClrTx/>
              <a:buFontTx/>
              <a:buNone/>
            </a:pPr>
            <a:r>
              <a:rPr lang="en-GB" altLang="it-IT" b="1">
                <a:solidFill>
                  <a:srgbClr val="08107B"/>
                </a:solidFill>
                <a:latin typeface="Arial" panose="020B0604020202020204" pitchFamily="34" charset="0"/>
              </a:rPr>
              <a:t>Fattori di influenza – Manualità</a:t>
            </a:r>
          </a:p>
        </p:txBody>
      </p:sp>
      <p:sp>
        <p:nvSpPr>
          <p:cNvPr id="39938" name="Text Box 2"/>
          <p:cNvSpPr txBox="1">
            <a:spLocks noChangeArrowheads="1"/>
          </p:cNvSpPr>
          <p:nvPr/>
        </p:nvSpPr>
        <p:spPr bwMode="auto">
          <a:xfrm>
            <a:off x="334963" y="1449388"/>
            <a:ext cx="11325225" cy="153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80988" indent="-280988">
              <a:tabLst>
                <a:tab pos="280988" algn="l"/>
                <a:tab pos="728663"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1pPr>
            <a:lvl2pPr>
              <a:tabLst>
                <a:tab pos="280988" algn="l"/>
                <a:tab pos="728663"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2pPr>
            <a:lvl3pPr>
              <a:tabLst>
                <a:tab pos="280988" algn="l"/>
                <a:tab pos="728663"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3pPr>
            <a:lvl4pPr>
              <a:tabLst>
                <a:tab pos="280988" algn="l"/>
                <a:tab pos="728663"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4pPr>
            <a:lvl5pPr>
              <a:tabLst>
                <a:tab pos="280988" algn="l"/>
                <a:tab pos="728663"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80988" algn="l"/>
                <a:tab pos="728663"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80988" algn="l"/>
                <a:tab pos="728663"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80988" algn="l"/>
                <a:tab pos="728663"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80988" algn="l"/>
                <a:tab pos="728663"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spcBef>
                <a:spcPts val="700"/>
              </a:spcBef>
              <a:buClr>
                <a:srgbClr val="08107B"/>
              </a:buClr>
              <a:buSzPct val="111000"/>
              <a:buFont typeface="Times New Roman" panose="02020603050405020304" pitchFamily="18" charset="0"/>
              <a:buBlip>
                <a:blip r:embed="rId3"/>
              </a:buBlip>
            </a:pPr>
            <a:r>
              <a:rPr lang="en-GB" altLang="it-IT" sz="1400">
                <a:solidFill>
                  <a:srgbClr val="282828"/>
                </a:solidFill>
                <a:latin typeface="Arial" panose="020B0604020202020204" pitchFamily="34" charset="0"/>
              </a:rPr>
              <a:t>Un taglio più lento o una maggiore permanenza dell‘elettrodo sul tessuto consente di ottenere un maggiore effetto termico .</a:t>
            </a:r>
          </a:p>
          <a:p>
            <a:pPr eaLnBrk="1" hangingPunct="1">
              <a:lnSpc>
                <a:spcPct val="90000"/>
              </a:lnSpc>
              <a:spcBef>
                <a:spcPts val="700"/>
              </a:spcBef>
              <a:buClr>
                <a:srgbClr val="08107B"/>
              </a:buClr>
              <a:buSzPct val="111000"/>
              <a:buFont typeface="Times New Roman" panose="02020603050405020304" pitchFamily="18" charset="0"/>
              <a:buBlip>
                <a:blip r:embed="rId3"/>
              </a:buBlip>
            </a:pPr>
            <a:r>
              <a:rPr lang="en-GB" altLang="it-IT" sz="1400">
                <a:solidFill>
                  <a:srgbClr val="282828"/>
                </a:solidFill>
                <a:latin typeface="Arial" panose="020B0604020202020204" pitchFamily="34" charset="0"/>
              </a:rPr>
              <a:t>Un taglio più veloce o una minore permanenza dell‘elettrodo consente maggiore profondità ma minore effetto termico </a:t>
            </a:r>
          </a:p>
          <a:p>
            <a:pPr eaLnBrk="1" hangingPunct="1">
              <a:spcBef>
                <a:spcPts val="700"/>
              </a:spcBef>
              <a:buClrTx/>
              <a:buFontTx/>
              <a:buNone/>
            </a:pPr>
            <a:endParaRPr lang="en-US" altLang="it-IT" sz="1400">
              <a:solidFill>
                <a:srgbClr val="282828"/>
              </a:solidFill>
              <a:latin typeface="Arial" panose="020B0604020202020204" pitchFamily="34" charset="0"/>
            </a:endParaRPr>
          </a:p>
          <a:p>
            <a:pPr eaLnBrk="1" hangingPunct="1">
              <a:spcBef>
                <a:spcPts val="700"/>
              </a:spcBef>
              <a:buClrTx/>
              <a:buFontTx/>
              <a:buNone/>
            </a:pPr>
            <a:endParaRPr lang="en-US" altLang="it-IT" sz="1400">
              <a:solidFill>
                <a:srgbClr val="282828"/>
              </a:solidFill>
              <a:latin typeface="Arial" panose="020B0604020202020204" pitchFamily="34" charset="0"/>
            </a:endParaRPr>
          </a:p>
        </p:txBody>
      </p:sp>
      <p:pic>
        <p:nvPicPr>
          <p:cNvPr id="39939" name="Picture 3"/>
          <p:cNvPicPr>
            <a:picLocks noChangeAspect="1" noChangeArrowheads="1"/>
          </p:cNvPicPr>
          <p:nvPr/>
        </p:nvPicPr>
        <p:blipFill>
          <a:blip r:embed="rId4">
            <a:extLst>
              <a:ext uri="{28A0092B-C50C-407E-A947-70E740481C1C}">
                <a14:useLocalDpi xmlns:a14="http://schemas.microsoft.com/office/drawing/2010/main" val="0"/>
              </a:ext>
            </a:extLst>
          </a:blip>
          <a:srcRect l="2295" t="1759" r="6615" b="864"/>
          <a:stretch>
            <a:fillRect/>
          </a:stretch>
        </p:blipFill>
        <p:spPr bwMode="auto">
          <a:xfrm>
            <a:off x="3216275" y="3332163"/>
            <a:ext cx="5791200" cy="3033712"/>
          </a:xfrm>
          <a:prstGeom prst="rect">
            <a:avLst/>
          </a:prstGeom>
          <a:noFill/>
          <a:ln>
            <a:noFill/>
          </a:ln>
          <a:effectLst/>
          <a:extLst>
            <a:ext uri="{909E8E84-426E-40DD-AFC4-6F175D3DCCD1}">
              <a14:hiddenFill xmlns:a14="http://schemas.microsoft.com/office/drawing/2010/main">
                <a:blipFill dpi="0" rotWithShape="0">
                  <a:blip/>
                  <a:srcRect l="2295" t="1759" r="6615" b="864"/>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40" name="Line 4"/>
          <p:cNvSpPr>
            <a:spLocks noChangeShapeType="1"/>
          </p:cNvSpPr>
          <p:nvPr/>
        </p:nvSpPr>
        <p:spPr bwMode="auto">
          <a:xfrm>
            <a:off x="5984875" y="5419725"/>
            <a:ext cx="1588" cy="469900"/>
          </a:xfrm>
          <a:prstGeom prst="line">
            <a:avLst/>
          </a:prstGeom>
          <a:noFill/>
          <a:ln w="25560" cap="flat">
            <a:solidFill>
              <a:srgbClr val="000066"/>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9941" name="Line 5"/>
          <p:cNvSpPr>
            <a:spLocks noChangeShapeType="1"/>
          </p:cNvSpPr>
          <p:nvPr/>
        </p:nvSpPr>
        <p:spPr bwMode="auto">
          <a:xfrm>
            <a:off x="4476750" y="4643438"/>
            <a:ext cx="1588" cy="300037"/>
          </a:xfrm>
          <a:prstGeom prst="line">
            <a:avLst/>
          </a:prstGeom>
          <a:noFill/>
          <a:ln w="25560" cap="flat">
            <a:solidFill>
              <a:srgbClr val="000066"/>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9942" name="Rectangle 6"/>
          <p:cNvSpPr>
            <a:spLocks noChangeArrowheads="1"/>
          </p:cNvSpPr>
          <p:nvPr/>
        </p:nvSpPr>
        <p:spPr bwMode="auto">
          <a:xfrm>
            <a:off x="3217863" y="5683250"/>
            <a:ext cx="1489075"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hangingPunct="1">
              <a:spcBef>
                <a:spcPts val="900"/>
              </a:spcBef>
              <a:buClrTx/>
              <a:buFontTx/>
              <a:buNone/>
            </a:pPr>
            <a:r>
              <a:rPr lang="en-GB" altLang="it-IT" sz="1400">
                <a:solidFill>
                  <a:srgbClr val="282828"/>
                </a:solidFill>
                <a:latin typeface="Arial" panose="020B0604020202020204" pitchFamily="34" charset="0"/>
              </a:rPr>
              <a:t>lento</a:t>
            </a:r>
          </a:p>
        </p:txBody>
      </p:sp>
      <p:sp>
        <p:nvSpPr>
          <p:cNvPr id="39943" name="Rectangle 7"/>
          <p:cNvSpPr>
            <a:spLocks noChangeArrowheads="1"/>
          </p:cNvSpPr>
          <p:nvPr/>
        </p:nvSpPr>
        <p:spPr bwMode="auto">
          <a:xfrm>
            <a:off x="7632700" y="5753100"/>
            <a:ext cx="1489075"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hangingPunct="1">
              <a:spcBef>
                <a:spcPts val="900"/>
              </a:spcBef>
              <a:buClrTx/>
              <a:buFontTx/>
              <a:buNone/>
            </a:pPr>
            <a:r>
              <a:rPr lang="en-GB" altLang="it-IT" sz="1400">
                <a:solidFill>
                  <a:srgbClr val="282828"/>
                </a:solidFill>
                <a:latin typeface="Arial" panose="020B0604020202020204" pitchFamily="34" charset="0"/>
              </a:rPr>
              <a:t>veloce</a:t>
            </a:r>
          </a:p>
        </p:txBody>
      </p:sp>
      <p:pic>
        <p:nvPicPr>
          <p:cNvPr id="3994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4025" y="2690813"/>
            <a:ext cx="444500" cy="5572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2706688"/>
            <a:ext cx="444500" cy="5572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9500" y="2711450"/>
            <a:ext cx="444500" cy="557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500063" y="836613"/>
            <a:ext cx="11166475"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buClrTx/>
              <a:buFontTx/>
              <a:buNone/>
            </a:pPr>
            <a:r>
              <a:rPr lang="en-GB" altLang="it-IT" b="1">
                <a:solidFill>
                  <a:srgbClr val="08107B"/>
                </a:solidFill>
                <a:latin typeface="Arial" panose="020B0604020202020204" pitchFamily="34" charset="0"/>
              </a:rPr>
              <a:t>Fattori di influenza – Tipologia di elettrodi</a:t>
            </a:r>
          </a:p>
        </p:txBody>
      </p:sp>
      <p:sp>
        <p:nvSpPr>
          <p:cNvPr id="40962" name="Text Box 2"/>
          <p:cNvSpPr txBox="1">
            <a:spLocks noChangeArrowheads="1"/>
          </p:cNvSpPr>
          <p:nvPr/>
        </p:nvSpPr>
        <p:spPr bwMode="auto">
          <a:xfrm>
            <a:off x="500063" y="1544638"/>
            <a:ext cx="11161712" cy="32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80988" indent="-280988">
              <a:tabLst>
                <a:tab pos="280988" algn="l"/>
                <a:tab pos="728663"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1pPr>
            <a:lvl2pPr>
              <a:tabLst>
                <a:tab pos="280988" algn="l"/>
                <a:tab pos="728663"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2pPr>
            <a:lvl3pPr>
              <a:tabLst>
                <a:tab pos="280988" algn="l"/>
                <a:tab pos="728663"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3pPr>
            <a:lvl4pPr>
              <a:tabLst>
                <a:tab pos="280988" algn="l"/>
                <a:tab pos="728663"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4pPr>
            <a:lvl5pPr>
              <a:tabLst>
                <a:tab pos="280988" algn="l"/>
                <a:tab pos="728663"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80988" algn="l"/>
                <a:tab pos="728663"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80988" algn="l"/>
                <a:tab pos="728663"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80988" algn="l"/>
                <a:tab pos="728663"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80988" algn="l"/>
                <a:tab pos="728663"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spcBef>
                <a:spcPts val="700"/>
              </a:spcBef>
              <a:buClr>
                <a:srgbClr val="08107B"/>
              </a:buClr>
              <a:buSzPct val="111000"/>
              <a:buFont typeface="Times New Roman" panose="02020603050405020304" pitchFamily="18" charset="0"/>
              <a:buBlip>
                <a:blip r:embed="rId3"/>
              </a:buBlip>
            </a:pPr>
            <a:r>
              <a:rPr lang="en-GB" altLang="it-IT" sz="1400">
                <a:solidFill>
                  <a:srgbClr val="282828"/>
                </a:solidFill>
                <a:latin typeface="Arial" panose="020B0604020202020204" pitchFamily="34" charset="0"/>
              </a:rPr>
              <a:t>Elettrodi con una maggiore superficie conducono un maggior  flusso di corrente consentendo di ottenere un maggiore effetto termico, ma un taglio meno netto e preciso</a:t>
            </a:r>
          </a:p>
        </p:txBody>
      </p:sp>
      <p:pic>
        <p:nvPicPr>
          <p:cNvPr id="40963" name="Picture 3"/>
          <p:cNvPicPr>
            <a:picLocks noChangeAspect="1" noChangeArrowheads="1"/>
          </p:cNvPicPr>
          <p:nvPr/>
        </p:nvPicPr>
        <p:blipFill>
          <a:blip r:embed="rId4">
            <a:extLst>
              <a:ext uri="{28A0092B-C50C-407E-A947-70E740481C1C}">
                <a14:useLocalDpi xmlns:a14="http://schemas.microsoft.com/office/drawing/2010/main" val="0"/>
              </a:ext>
            </a:extLst>
          </a:blip>
          <a:srcRect t="2325" r="3275"/>
          <a:stretch>
            <a:fillRect/>
          </a:stretch>
        </p:blipFill>
        <p:spPr bwMode="auto">
          <a:xfrm>
            <a:off x="2406650" y="3203575"/>
            <a:ext cx="7272338" cy="2371725"/>
          </a:xfrm>
          <a:prstGeom prst="rect">
            <a:avLst/>
          </a:prstGeom>
          <a:noFill/>
          <a:ln>
            <a:noFill/>
          </a:ln>
          <a:effectLst/>
          <a:extLst>
            <a:ext uri="{909E8E84-426E-40DD-AFC4-6F175D3DCCD1}">
              <a14:hiddenFill xmlns:a14="http://schemas.microsoft.com/office/drawing/2010/main">
                <a:blipFill dpi="0" rotWithShape="0">
                  <a:blip/>
                  <a:srcRect t="2325" r="327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4" name="Line 4"/>
          <p:cNvSpPr>
            <a:spLocks noChangeShapeType="1"/>
          </p:cNvSpPr>
          <p:nvPr/>
        </p:nvSpPr>
        <p:spPr bwMode="auto">
          <a:xfrm>
            <a:off x="3887788" y="4625975"/>
            <a:ext cx="1587" cy="338138"/>
          </a:xfrm>
          <a:prstGeom prst="line">
            <a:avLst/>
          </a:prstGeom>
          <a:noFill/>
          <a:ln w="25560" cap="flat">
            <a:solidFill>
              <a:srgbClr val="000066"/>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0965" name="Line 5"/>
          <p:cNvSpPr>
            <a:spLocks noChangeShapeType="1"/>
          </p:cNvSpPr>
          <p:nvPr/>
        </p:nvSpPr>
        <p:spPr bwMode="auto">
          <a:xfrm>
            <a:off x="5808663" y="4722813"/>
            <a:ext cx="1587" cy="338137"/>
          </a:xfrm>
          <a:prstGeom prst="line">
            <a:avLst/>
          </a:prstGeom>
          <a:noFill/>
          <a:ln w="25560" cap="flat">
            <a:solidFill>
              <a:srgbClr val="000066"/>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0966" name="Line 6"/>
          <p:cNvSpPr>
            <a:spLocks noChangeShapeType="1"/>
          </p:cNvSpPr>
          <p:nvPr/>
        </p:nvSpPr>
        <p:spPr bwMode="auto">
          <a:xfrm>
            <a:off x="7793038" y="4868863"/>
            <a:ext cx="1587" cy="338137"/>
          </a:xfrm>
          <a:prstGeom prst="line">
            <a:avLst/>
          </a:prstGeom>
          <a:noFill/>
          <a:ln w="25560" cap="flat">
            <a:solidFill>
              <a:srgbClr val="000066"/>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pic>
        <p:nvPicPr>
          <p:cNvPr id="4096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5700" y="2565400"/>
            <a:ext cx="444500" cy="557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6250" y="2565400"/>
            <a:ext cx="444500" cy="557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8563" y="2565400"/>
            <a:ext cx="444500" cy="557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374650" y="484188"/>
            <a:ext cx="8374063"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buClrTx/>
              <a:buFontTx/>
              <a:buNone/>
            </a:pPr>
            <a:r>
              <a:rPr lang="en-GB" altLang="it-IT" b="1">
                <a:solidFill>
                  <a:srgbClr val="08107B"/>
                </a:solidFill>
                <a:latin typeface="Arial" panose="020B0604020202020204" pitchFamily="34" charset="0"/>
              </a:rPr>
              <a:t>Effetto termico- Carbonizzazione</a:t>
            </a:r>
          </a:p>
        </p:txBody>
      </p:sp>
      <p:sp>
        <p:nvSpPr>
          <p:cNvPr id="41986" name="Rectangle 2"/>
          <p:cNvSpPr>
            <a:spLocks noChangeArrowheads="1"/>
          </p:cNvSpPr>
          <p:nvPr/>
        </p:nvSpPr>
        <p:spPr bwMode="auto">
          <a:xfrm>
            <a:off x="1357313" y="1479550"/>
            <a:ext cx="8399462" cy="452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marL="279400" indent="-27940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rgbClr val="000000"/>
                </a:solidFill>
                <a:latin typeface="Calibri" panose="020F0502020204030204" pitchFamily="34" charset="0"/>
                <a:ea typeface="Microsoft YaHei" panose="020B0503020204020204" pitchFamily="34" charset="-122"/>
              </a:defRPr>
            </a:lvl1pPr>
            <a:lvl2pPr>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rgbClr val="000000"/>
                </a:solidFill>
                <a:latin typeface="Calibri" panose="020F0502020204030204" pitchFamily="34" charset="0"/>
                <a:ea typeface="Microsoft YaHei" panose="020B0503020204020204" pitchFamily="34" charset="-122"/>
              </a:defRPr>
            </a:lvl2pPr>
            <a:lvl3pPr>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rgbClr val="000000"/>
                </a:solidFill>
                <a:latin typeface="Calibri" panose="020F0502020204030204" pitchFamily="34" charset="0"/>
                <a:ea typeface="Microsoft YaHei" panose="020B0503020204020204" pitchFamily="34" charset="-122"/>
              </a:defRPr>
            </a:lvl3pPr>
            <a:lvl4pPr>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rgbClr val="000000"/>
                </a:solidFill>
                <a:latin typeface="Calibri" panose="020F0502020204030204" pitchFamily="34" charset="0"/>
                <a:ea typeface="Microsoft YaHei" panose="020B0503020204020204" pitchFamily="34" charset="-122"/>
              </a:defRPr>
            </a:lvl4pPr>
            <a:lvl5pPr>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Lst>
              <a:defRPr>
                <a:solidFill>
                  <a:srgbClr val="000000"/>
                </a:solidFill>
                <a:latin typeface="Calibri" panose="020F0502020204030204" pitchFamily="34" charset="0"/>
                <a:ea typeface="Microsoft YaHei" panose="020B0503020204020204" pitchFamily="34" charset="-122"/>
              </a:defRPr>
            </a:lvl9pPr>
          </a:lstStyle>
          <a:p>
            <a:pPr>
              <a:lnSpc>
                <a:spcPct val="90000"/>
              </a:lnSpc>
              <a:spcBef>
                <a:spcPts val="800"/>
              </a:spcBef>
              <a:buClr>
                <a:srgbClr val="08107B"/>
              </a:buClr>
              <a:buSzPct val="81000"/>
              <a:buFont typeface="Times New Roman" panose="02020603050405020304" pitchFamily="18" charset="0"/>
              <a:buBlip>
                <a:blip r:embed="rId3"/>
              </a:buBlip>
            </a:pPr>
            <a:r>
              <a:rPr lang="en-GB" altLang="it-IT" sz="2200">
                <a:solidFill>
                  <a:srgbClr val="282828"/>
                </a:solidFill>
                <a:latin typeface="Arial" panose="020B0604020202020204" pitchFamily="34" charset="0"/>
                <a:ea typeface="MS PGothic" panose="020B0600070205080204" pitchFamily="34" charset="-128"/>
              </a:rPr>
              <a:t>Temperatura &gt; 200°C</a:t>
            </a:r>
          </a:p>
          <a:p>
            <a:pPr>
              <a:lnSpc>
                <a:spcPct val="90000"/>
              </a:lnSpc>
              <a:spcBef>
                <a:spcPts val="800"/>
              </a:spcBef>
              <a:buClr>
                <a:srgbClr val="08107B"/>
              </a:buClr>
              <a:buSzPct val="81000"/>
              <a:buFont typeface="Times New Roman" panose="02020603050405020304" pitchFamily="18" charset="0"/>
              <a:buBlip>
                <a:blip r:embed="rId3"/>
              </a:buBlip>
            </a:pPr>
            <a:r>
              <a:rPr lang="en-GB" altLang="it-IT" sz="2200">
                <a:solidFill>
                  <a:srgbClr val="282828"/>
                </a:solidFill>
                <a:latin typeface="Arial" panose="020B0604020202020204" pitchFamily="34" charset="0"/>
                <a:ea typeface="MS PGothic" panose="020B0600070205080204" pitchFamily="34" charset="-128"/>
              </a:rPr>
              <a:t>Ulteriore calore applicato su tessuto disidratato</a:t>
            </a:r>
            <a:r>
              <a:rPr lang="en-GB" altLang="it-IT" sz="2200">
                <a:solidFill>
                  <a:srgbClr val="282828"/>
                </a:solidFill>
                <a:latin typeface="Wingdings" panose="05000000000000000000" pitchFamily="2" charset="2"/>
              </a:rPr>
              <a:t></a:t>
            </a:r>
            <a:r>
              <a:rPr lang="en-GB" altLang="it-IT" sz="2200">
                <a:solidFill>
                  <a:srgbClr val="282828"/>
                </a:solidFill>
                <a:latin typeface="Arial" panose="020B0604020202020204" pitchFamily="34" charset="0"/>
                <a:ea typeface="MS PGothic" panose="020B0600070205080204" pitchFamily="34" charset="-128"/>
              </a:rPr>
              <a:t> Carbonizzazione</a:t>
            </a:r>
          </a:p>
          <a:p>
            <a:pPr marL="285750" indent="-277813">
              <a:lnSpc>
                <a:spcPct val="90000"/>
              </a:lnSpc>
              <a:spcBef>
                <a:spcPts val="800"/>
              </a:spcBef>
              <a:buClrTx/>
              <a:buSzPct val="81000"/>
              <a:buFontTx/>
              <a:buNone/>
            </a:pPr>
            <a:endParaRPr lang="en-GB" altLang="it-IT" sz="2200">
              <a:solidFill>
                <a:srgbClr val="282828"/>
              </a:solidFill>
              <a:latin typeface="Arial" panose="020B0604020202020204" pitchFamily="34" charset="0"/>
              <a:ea typeface="MS PGothic" panose="020B0600070205080204" pitchFamily="34" charset="-128"/>
            </a:endParaRPr>
          </a:p>
          <a:p>
            <a:pPr marL="285750" indent="-277813">
              <a:lnSpc>
                <a:spcPct val="90000"/>
              </a:lnSpc>
              <a:spcBef>
                <a:spcPts val="800"/>
              </a:spcBef>
              <a:buClrTx/>
              <a:buSzPct val="81000"/>
              <a:buFontTx/>
              <a:buNone/>
            </a:pPr>
            <a:endParaRPr lang="en-GB" altLang="it-IT" sz="2200">
              <a:solidFill>
                <a:srgbClr val="282828"/>
              </a:solidFill>
              <a:latin typeface="Arial" panose="020B0604020202020204" pitchFamily="34" charset="0"/>
              <a:ea typeface="MS PGothic" panose="020B0600070205080204" pitchFamily="34" charset="-128"/>
            </a:endParaRPr>
          </a:p>
          <a:p>
            <a:pPr>
              <a:lnSpc>
                <a:spcPct val="90000"/>
              </a:lnSpc>
              <a:spcBef>
                <a:spcPts val="800"/>
              </a:spcBef>
              <a:buClrTx/>
              <a:buFontTx/>
              <a:buNone/>
            </a:pPr>
            <a:endParaRPr lang="en-GB" altLang="it-IT" sz="2200">
              <a:solidFill>
                <a:srgbClr val="282828"/>
              </a:solidFill>
              <a:latin typeface="Arial" panose="020B0604020202020204" pitchFamily="34" charset="0"/>
              <a:ea typeface="MS PGothic" panose="020B0600070205080204" pitchFamily="34" charset="-128"/>
            </a:endParaRPr>
          </a:p>
          <a:p>
            <a:pPr>
              <a:lnSpc>
                <a:spcPct val="90000"/>
              </a:lnSpc>
              <a:spcBef>
                <a:spcPts val="800"/>
              </a:spcBef>
              <a:buClrTx/>
              <a:buFontTx/>
              <a:buNone/>
            </a:pPr>
            <a:endParaRPr lang="en-GB" altLang="it-IT" sz="2200">
              <a:solidFill>
                <a:srgbClr val="282828"/>
              </a:solidFill>
              <a:latin typeface="Arial" panose="020B0604020202020204" pitchFamily="34" charset="0"/>
              <a:ea typeface="MS PGothic" panose="020B0600070205080204" pitchFamily="34" charset="-128"/>
            </a:endParaRPr>
          </a:p>
          <a:p>
            <a:pPr>
              <a:lnSpc>
                <a:spcPct val="90000"/>
              </a:lnSpc>
              <a:spcBef>
                <a:spcPts val="800"/>
              </a:spcBef>
              <a:buClrTx/>
              <a:buFontTx/>
              <a:buNone/>
            </a:pPr>
            <a:endParaRPr lang="en-GB" altLang="it-IT">
              <a:solidFill>
                <a:srgbClr val="282828"/>
              </a:solidFill>
              <a:latin typeface="Arial" panose="020B0604020202020204" pitchFamily="34" charset="0"/>
              <a:ea typeface="MS PGothic" panose="020B0600070205080204" pitchFamily="34" charset="-128"/>
            </a:endParaRPr>
          </a:p>
          <a:p>
            <a:pPr>
              <a:lnSpc>
                <a:spcPct val="90000"/>
              </a:lnSpc>
              <a:spcBef>
                <a:spcPts val="800"/>
              </a:spcBef>
              <a:buClrTx/>
              <a:buFontTx/>
              <a:buNone/>
            </a:pPr>
            <a:endParaRPr lang="en-GB" altLang="it-IT">
              <a:solidFill>
                <a:srgbClr val="282828"/>
              </a:solidFill>
              <a:latin typeface="Arial" panose="020B0604020202020204" pitchFamily="34" charset="0"/>
              <a:ea typeface="MS PGothic" panose="020B0600070205080204" pitchFamily="34" charset="-128"/>
            </a:endParaRPr>
          </a:p>
          <a:p>
            <a:pPr marL="284163" indent="-277813">
              <a:lnSpc>
                <a:spcPct val="90000"/>
              </a:lnSpc>
              <a:spcBef>
                <a:spcPts val="800"/>
              </a:spcBef>
              <a:buClrTx/>
              <a:buSzPct val="81000"/>
              <a:buFontTx/>
              <a:buNone/>
            </a:pPr>
            <a:endParaRPr lang="en-GB" altLang="it-IT" sz="2200">
              <a:solidFill>
                <a:srgbClr val="282828"/>
              </a:solidFill>
              <a:latin typeface="Arial" panose="020B0604020202020204" pitchFamily="34" charset="0"/>
              <a:ea typeface="MS PGothic" panose="020B0600070205080204" pitchFamily="34" charset="-128"/>
            </a:endParaRPr>
          </a:p>
          <a:p>
            <a:pPr marL="284163" indent="-277813">
              <a:lnSpc>
                <a:spcPct val="90000"/>
              </a:lnSpc>
              <a:spcBef>
                <a:spcPts val="800"/>
              </a:spcBef>
              <a:buClrTx/>
              <a:buSzPct val="81000"/>
              <a:buFontTx/>
              <a:buNone/>
            </a:pPr>
            <a:endParaRPr lang="en-GB" altLang="it-IT" sz="2200">
              <a:solidFill>
                <a:srgbClr val="282828"/>
              </a:solidFill>
              <a:latin typeface="Arial" panose="020B0604020202020204" pitchFamily="34" charset="0"/>
              <a:ea typeface="MS PGothic" panose="020B0600070205080204" pitchFamily="34" charset="-128"/>
            </a:endParaRPr>
          </a:p>
          <a:p>
            <a:pPr>
              <a:lnSpc>
                <a:spcPct val="90000"/>
              </a:lnSpc>
              <a:spcBef>
                <a:spcPts val="800"/>
              </a:spcBef>
              <a:buClr>
                <a:srgbClr val="08107B"/>
              </a:buClr>
              <a:buSzPct val="81000"/>
              <a:buFont typeface="Times New Roman" panose="02020603050405020304" pitchFamily="18" charset="0"/>
              <a:buBlip>
                <a:blip r:embed="rId3"/>
              </a:buBlip>
            </a:pPr>
            <a:r>
              <a:rPr lang="en-GB" altLang="it-IT" sz="2200">
                <a:solidFill>
                  <a:srgbClr val="282828"/>
                </a:solidFill>
                <a:latin typeface="Arial" panose="020B0604020202020204" pitchFamily="34" charset="0"/>
                <a:ea typeface="MS PGothic" panose="020B0600070205080204" pitchFamily="34" charset="-128"/>
              </a:rPr>
              <a:t>Effetto indesiderato: il tessuto carbonizzato tarda a sanare  </a:t>
            </a:r>
          </a:p>
        </p:txBody>
      </p:sp>
      <p:pic>
        <p:nvPicPr>
          <p:cNvPr id="419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2751138"/>
            <a:ext cx="5868987" cy="1568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88" name="Text Box 4"/>
          <p:cNvSpPr txBox="1">
            <a:spLocks noChangeArrowheads="1"/>
          </p:cNvSpPr>
          <p:nvPr/>
        </p:nvSpPr>
        <p:spPr bwMode="auto">
          <a:xfrm>
            <a:off x="5057775" y="2268538"/>
            <a:ext cx="7505700" cy="747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1989" name="Rectangle 5"/>
          <p:cNvSpPr>
            <a:spLocks noChangeArrowheads="1"/>
          </p:cNvSpPr>
          <p:nvPr/>
        </p:nvSpPr>
        <p:spPr bwMode="auto">
          <a:xfrm>
            <a:off x="7466013" y="3132138"/>
            <a:ext cx="322262" cy="239712"/>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1990" name="Rectangle 6"/>
          <p:cNvSpPr>
            <a:spLocks noChangeArrowheads="1"/>
          </p:cNvSpPr>
          <p:nvPr/>
        </p:nvSpPr>
        <p:spPr bwMode="auto">
          <a:xfrm>
            <a:off x="9274175" y="3132138"/>
            <a:ext cx="322263" cy="239712"/>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pic>
        <p:nvPicPr>
          <p:cNvPr id="4199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3075" y="2881313"/>
            <a:ext cx="4646613" cy="2503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92" name="Rectangle 8"/>
          <p:cNvSpPr>
            <a:spLocks noChangeArrowheads="1"/>
          </p:cNvSpPr>
          <p:nvPr/>
        </p:nvSpPr>
        <p:spPr bwMode="auto">
          <a:xfrm>
            <a:off x="5127625" y="4259263"/>
            <a:ext cx="1585913"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hangingPunct="1">
              <a:buClrTx/>
              <a:buFontTx/>
              <a:buNone/>
            </a:pPr>
            <a:r>
              <a:rPr lang="en-GB" altLang="it-IT">
                <a:solidFill>
                  <a:srgbClr val="282828"/>
                </a:solidFill>
                <a:latin typeface="Arial" panose="020B0604020202020204" pitchFamily="34" charset="0"/>
              </a:rPr>
              <a:t>Carbonization</a:t>
            </a:r>
          </a:p>
        </p:txBody>
      </p:sp>
      <p:sp>
        <p:nvSpPr>
          <p:cNvPr id="41993" name="Rectangle 9"/>
          <p:cNvSpPr>
            <a:spLocks noChangeArrowheads="1"/>
          </p:cNvSpPr>
          <p:nvPr/>
        </p:nvSpPr>
        <p:spPr bwMode="auto">
          <a:xfrm>
            <a:off x="9688513" y="2720975"/>
            <a:ext cx="1395412"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hangingPunct="1">
              <a:buClrTx/>
              <a:buFontTx/>
              <a:buNone/>
            </a:pPr>
            <a:r>
              <a:rPr lang="en-GB" altLang="it-IT">
                <a:solidFill>
                  <a:srgbClr val="282828"/>
                </a:solidFill>
                <a:latin typeface="Arial" panose="020B0604020202020204" pitchFamily="34" charset="0"/>
              </a:rPr>
              <a:t>Coagulation</a:t>
            </a:r>
          </a:p>
        </p:txBody>
      </p:sp>
      <p:cxnSp>
        <p:nvCxnSpPr>
          <p:cNvPr id="41994" name="AutoShape 10"/>
          <p:cNvCxnSpPr>
            <a:cxnSpLocks noChangeShapeType="1"/>
          </p:cNvCxnSpPr>
          <p:nvPr/>
        </p:nvCxnSpPr>
        <p:spPr bwMode="auto">
          <a:xfrm flipV="1">
            <a:off x="6569075" y="4127500"/>
            <a:ext cx="898525" cy="285750"/>
          </a:xfrm>
          <a:prstGeom prst="bentConnector3">
            <a:avLst>
              <a:gd name="adj1" fmla="val 49898"/>
            </a:avLst>
          </a:prstGeom>
          <a:noFill/>
          <a:ln w="28440" cap="flat">
            <a:solidFill>
              <a:srgbClr val="4545A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1995" name="AutoShape 11"/>
          <p:cNvCxnSpPr>
            <a:cxnSpLocks noChangeShapeType="1"/>
          </p:cNvCxnSpPr>
          <p:nvPr/>
        </p:nvCxnSpPr>
        <p:spPr bwMode="auto">
          <a:xfrm flipH="1">
            <a:off x="9209088" y="2840038"/>
            <a:ext cx="735012" cy="357187"/>
          </a:xfrm>
          <a:prstGeom prst="bentConnector3">
            <a:avLst>
              <a:gd name="adj1" fmla="val 49949"/>
            </a:avLst>
          </a:prstGeom>
          <a:noFill/>
          <a:ln w="28440" cap="flat">
            <a:solidFill>
              <a:srgbClr val="8B8BC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1996" name="AutoShape 12"/>
          <p:cNvCxnSpPr>
            <a:cxnSpLocks noChangeShapeType="1"/>
          </p:cNvCxnSpPr>
          <p:nvPr/>
        </p:nvCxnSpPr>
        <p:spPr bwMode="auto">
          <a:xfrm rot="16200000">
            <a:off x="7843838" y="4781550"/>
            <a:ext cx="1003300" cy="212725"/>
          </a:xfrm>
          <a:prstGeom prst="bentConnector3">
            <a:avLst>
              <a:gd name="adj1" fmla="val 49889"/>
            </a:avLst>
          </a:prstGeom>
          <a:noFill/>
          <a:ln w="28440" cap="flat">
            <a:solidFill>
              <a:srgbClr val="8B8BC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1997" name="Rectangle 13"/>
          <p:cNvSpPr>
            <a:spLocks noChangeArrowheads="1"/>
          </p:cNvSpPr>
          <p:nvPr/>
        </p:nvSpPr>
        <p:spPr bwMode="auto">
          <a:xfrm>
            <a:off x="7075488" y="5264150"/>
            <a:ext cx="1423987"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hangingPunct="1">
              <a:buClrTx/>
              <a:buFontTx/>
              <a:buNone/>
            </a:pPr>
            <a:r>
              <a:rPr lang="en-GB" altLang="it-IT">
                <a:solidFill>
                  <a:srgbClr val="282828"/>
                </a:solidFill>
                <a:latin typeface="Arial" panose="020B0604020202020204" pitchFamily="34" charset="0"/>
              </a:rPr>
              <a:t>Fresh tissue</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1304925" y="1039813"/>
            <a:ext cx="9928225" cy="3979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9pPr>
          </a:lstStyle>
          <a:p>
            <a:pPr algn="just">
              <a:lnSpc>
                <a:spcPct val="150000"/>
              </a:lnSpc>
              <a:buClrTx/>
              <a:buFontTx/>
              <a:buNone/>
            </a:pPr>
            <a:r>
              <a:rPr lang="it-IT" altLang="it-IT" sz="2200">
                <a:latin typeface="Arial" panose="020B0604020202020204" pitchFamily="34" charset="0"/>
                <a:cs typeface="Times New Roman" panose="02020603050405020304" pitchFamily="18" charset="0"/>
              </a:rPr>
              <a:t>Fino agli ultimi anni la principale variabile regolabile dall'utente in tutte le ESU era la potenza. Durante la polipectomia ad esempio, la resistenza dei tessuti è inizialmente bassa e la corrente fluisce facilmente. L'essiccazione progressiva dei tessuti aumenta la resistenza al flusso corrente (impedenza). </a:t>
            </a:r>
          </a:p>
          <a:p>
            <a:pPr algn="just">
              <a:lnSpc>
                <a:spcPct val="150000"/>
              </a:lnSpc>
              <a:buClrTx/>
              <a:buFontTx/>
              <a:buNone/>
            </a:pPr>
            <a:r>
              <a:rPr lang="it-IT" altLang="it-IT" sz="2200">
                <a:latin typeface="Arial" panose="020B0604020202020204" pitchFamily="34" charset="0"/>
                <a:cs typeface="Times New Roman" panose="02020603050405020304" pitchFamily="18" charset="0"/>
              </a:rPr>
              <a:t>Si possono quindi  verificare</a:t>
            </a:r>
            <a:r>
              <a:rPr lang="it-IT" altLang="it-IT" sz="2200">
                <a:solidFill>
                  <a:srgbClr val="FF6600"/>
                </a:solidFill>
                <a:latin typeface="Arial" panose="020B0604020202020204" pitchFamily="34" charset="0"/>
                <a:cs typeface="Times New Roman" panose="02020603050405020304" pitchFamily="18" charset="0"/>
              </a:rPr>
              <a:t> fluttuazioni significative della tensione </a:t>
            </a:r>
            <a:r>
              <a:rPr lang="it-IT" altLang="it-IT" sz="2200">
                <a:latin typeface="Arial" panose="020B0604020202020204" pitchFamily="34" charset="0"/>
                <a:cs typeface="Times New Roman" panose="02020603050405020304" pitchFamily="18" charset="0"/>
              </a:rPr>
              <a:t>nel tentativo da parte dell'ESU di mantenere una potenza costante. </a:t>
            </a:r>
          </a:p>
          <a:p>
            <a:pPr algn="just">
              <a:lnSpc>
                <a:spcPct val="150000"/>
              </a:lnSpc>
              <a:buClrTx/>
              <a:buFontTx/>
              <a:buNone/>
            </a:pPr>
            <a:r>
              <a:rPr lang="it-IT" altLang="it-IT" sz="2200">
                <a:latin typeface="Arial" panose="020B0604020202020204" pitchFamily="34" charset="0"/>
                <a:cs typeface="Times New Roman" panose="02020603050405020304" pitchFamily="18" charset="0"/>
              </a:rPr>
              <a:t>Ciò determina</a:t>
            </a:r>
            <a:r>
              <a:rPr lang="it-IT" altLang="it-IT" sz="2200" i="1">
                <a:solidFill>
                  <a:srgbClr val="FF6600"/>
                </a:solidFill>
                <a:latin typeface="Arial" panose="020B0604020202020204" pitchFamily="34" charset="0"/>
                <a:cs typeface="Times New Roman" panose="02020603050405020304" pitchFamily="18" charset="0"/>
              </a:rPr>
              <a:t> una indesiderata dissipazione di energia (calore) </a:t>
            </a:r>
            <a:r>
              <a:rPr lang="it-IT" altLang="it-IT" sz="2200">
                <a:latin typeface="Arial" panose="020B0604020202020204" pitchFamily="34" charset="0"/>
                <a:cs typeface="Times New Roman" panose="02020603050405020304" pitchFamily="18" charset="0"/>
              </a:rPr>
              <a:t>nei tessuti per effetto Joule, quando la potenza richiesta per il taglio è inferiore a quella impostata dall’utente, con conseguente danno termico agli strati profondi della parete GI.</a:t>
            </a:r>
          </a:p>
        </p:txBody>
      </p:sp>
      <p:sp>
        <p:nvSpPr>
          <p:cNvPr id="43010" name="Text Box 2"/>
          <p:cNvSpPr txBox="1">
            <a:spLocks noChangeArrowheads="1"/>
          </p:cNvSpPr>
          <p:nvPr/>
        </p:nvSpPr>
        <p:spPr bwMode="auto">
          <a:xfrm>
            <a:off x="1655763" y="236538"/>
            <a:ext cx="8640762"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buClrTx/>
              <a:buFontTx/>
              <a:buNone/>
            </a:pPr>
            <a:r>
              <a:rPr lang="en-GB" altLang="it-IT" sz="2600">
                <a:solidFill>
                  <a:srgbClr val="00CCFF"/>
                </a:solidFill>
              </a:rPr>
              <a:t>Modalità di gestione avanzata taglio/coagulazione delle ESU</a:t>
            </a:r>
          </a:p>
        </p:txBody>
      </p:sp>
      <p:sp>
        <p:nvSpPr>
          <p:cNvPr id="43011" name="AutoShape 3"/>
          <p:cNvSpPr>
            <a:spLocks noChangeArrowheads="1"/>
          </p:cNvSpPr>
          <p:nvPr/>
        </p:nvSpPr>
        <p:spPr bwMode="auto">
          <a:xfrm>
            <a:off x="1042988" y="1328738"/>
            <a:ext cx="144462" cy="144462"/>
          </a:xfrm>
          <a:prstGeom prst="roundRect">
            <a:avLst>
              <a:gd name="adj" fmla="val 16667"/>
            </a:avLst>
          </a:prstGeom>
          <a:solidFill>
            <a:srgbClr val="CFE7F5"/>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3012" name="AutoShape 4"/>
          <p:cNvSpPr>
            <a:spLocks noChangeArrowheads="1"/>
          </p:cNvSpPr>
          <p:nvPr/>
        </p:nvSpPr>
        <p:spPr bwMode="auto">
          <a:xfrm>
            <a:off x="1042988" y="4354513"/>
            <a:ext cx="144462" cy="144462"/>
          </a:xfrm>
          <a:prstGeom prst="roundRect">
            <a:avLst>
              <a:gd name="adj" fmla="val 16667"/>
            </a:avLst>
          </a:prstGeom>
          <a:solidFill>
            <a:srgbClr val="CFE7F5"/>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3013" name="AutoShape 5"/>
          <p:cNvSpPr>
            <a:spLocks noChangeArrowheads="1"/>
          </p:cNvSpPr>
          <p:nvPr/>
        </p:nvSpPr>
        <p:spPr bwMode="auto">
          <a:xfrm>
            <a:off x="1042988" y="3381375"/>
            <a:ext cx="144462" cy="144463"/>
          </a:xfrm>
          <a:prstGeom prst="roundRect">
            <a:avLst>
              <a:gd name="adj" fmla="val 16667"/>
            </a:avLst>
          </a:prstGeom>
          <a:solidFill>
            <a:srgbClr val="CFE7F5"/>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1304925" y="1039813"/>
            <a:ext cx="9928225" cy="3979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9pPr>
          </a:lstStyle>
          <a:p>
            <a:pPr algn="just">
              <a:lnSpc>
                <a:spcPct val="150000"/>
              </a:lnSpc>
              <a:buClrTx/>
              <a:buFontTx/>
              <a:buNone/>
            </a:pPr>
            <a:r>
              <a:rPr lang="it-IT" altLang="it-IT" sz="2200">
                <a:latin typeface="Arial" panose="020B0604020202020204" pitchFamily="34" charset="0"/>
                <a:cs typeface="Times New Roman" panose="02020603050405020304" pitchFamily="18" charset="0"/>
              </a:rPr>
              <a:t>Le moderne ESU utilizzano microprocessori che controllano la potenza emessa regolando il voltaggio e l’intensità di corrente in funzione della resistenza del tessuto che viene misurata costantemente (impedenza). </a:t>
            </a:r>
          </a:p>
          <a:p>
            <a:pPr algn="just">
              <a:lnSpc>
                <a:spcPct val="150000"/>
              </a:lnSpc>
              <a:buClrTx/>
              <a:buFontTx/>
              <a:buNone/>
            </a:pPr>
            <a:r>
              <a:rPr lang="it-IT" altLang="it-IT" sz="2200">
                <a:latin typeface="Arial" panose="020B0604020202020204" pitchFamily="34" charset="0"/>
                <a:cs typeface="Times New Roman" panose="02020603050405020304" pitchFamily="18" charset="0"/>
              </a:rPr>
              <a:t>Questo consente quindi una maggiore uniformità e sicurezza negli effetti di taglio e coagulo. </a:t>
            </a:r>
          </a:p>
          <a:p>
            <a:pPr algn="just">
              <a:lnSpc>
                <a:spcPct val="150000"/>
              </a:lnSpc>
              <a:buClrTx/>
              <a:buFontTx/>
              <a:buNone/>
            </a:pPr>
            <a:r>
              <a:rPr lang="it-IT" altLang="it-IT" sz="2200" i="1">
                <a:solidFill>
                  <a:srgbClr val="FF3333"/>
                </a:solidFill>
                <a:latin typeface="Arial" panose="020B0604020202020204" pitchFamily="34" charset="0"/>
                <a:cs typeface="Times New Roman" panose="02020603050405020304" pitchFamily="18" charset="0"/>
              </a:rPr>
              <a:t>ESU con regolazione automatica della potenza permettono, quindi, di ottenere effetti termici uniformi e riproducibili, anche attraversando tessuti a diversa impedenza, evitando carbonizzazioni ed inutile diffusione di calore nel tessuto trattato.</a:t>
            </a:r>
          </a:p>
        </p:txBody>
      </p:sp>
      <p:sp>
        <p:nvSpPr>
          <p:cNvPr id="44034" name="Text Box 2"/>
          <p:cNvSpPr txBox="1">
            <a:spLocks noChangeArrowheads="1"/>
          </p:cNvSpPr>
          <p:nvPr/>
        </p:nvSpPr>
        <p:spPr bwMode="auto">
          <a:xfrm>
            <a:off x="1655763" y="236538"/>
            <a:ext cx="8640762"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buClrTx/>
              <a:buFontTx/>
              <a:buNone/>
            </a:pPr>
            <a:r>
              <a:rPr lang="en-GB" altLang="it-IT" sz="2600">
                <a:solidFill>
                  <a:srgbClr val="00CCFF"/>
                </a:solidFill>
              </a:rPr>
              <a:t>Modalità di gestione avanzata taglio/coagulazione delle ESU</a:t>
            </a:r>
          </a:p>
        </p:txBody>
      </p:sp>
      <p:sp>
        <p:nvSpPr>
          <p:cNvPr id="44035" name="AutoShape 3"/>
          <p:cNvSpPr>
            <a:spLocks noChangeArrowheads="1"/>
          </p:cNvSpPr>
          <p:nvPr/>
        </p:nvSpPr>
        <p:spPr bwMode="auto">
          <a:xfrm>
            <a:off x="1042988" y="1328738"/>
            <a:ext cx="144462" cy="144462"/>
          </a:xfrm>
          <a:prstGeom prst="roundRect">
            <a:avLst>
              <a:gd name="adj" fmla="val 16667"/>
            </a:avLst>
          </a:prstGeom>
          <a:solidFill>
            <a:srgbClr val="CFE7F5"/>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4036" name="AutoShape 4"/>
          <p:cNvSpPr>
            <a:spLocks noChangeArrowheads="1"/>
          </p:cNvSpPr>
          <p:nvPr/>
        </p:nvSpPr>
        <p:spPr bwMode="auto">
          <a:xfrm>
            <a:off x="1042988" y="3813175"/>
            <a:ext cx="144462" cy="144463"/>
          </a:xfrm>
          <a:prstGeom prst="roundRect">
            <a:avLst>
              <a:gd name="adj" fmla="val 16667"/>
            </a:avLst>
          </a:prstGeom>
          <a:solidFill>
            <a:srgbClr val="CFE7F5"/>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4037" name="AutoShape 5"/>
          <p:cNvSpPr>
            <a:spLocks noChangeArrowheads="1"/>
          </p:cNvSpPr>
          <p:nvPr/>
        </p:nvSpPr>
        <p:spPr bwMode="auto">
          <a:xfrm>
            <a:off x="1042988" y="2878138"/>
            <a:ext cx="144462" cy="144462"/>
          </a:xfrm>
          <a:prstGeom prst="roundRect">
            <a:avLst>
              <a:gd name="adj" fmla="val 16667"/>
            </a:avLst>
          </a:prstGeom>
          <a:solidFill>
            <a:srgbClr val="CFE7F5"/>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1304925" y="1039813"/>
            <a:ext cx="9928225" cy="3979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9pPr>
          </a:lstStyle>
          <a:p>
            <a:pPr algn="just">
              <a:lnSpc>
                <a:spcPct val="150000"/>
              </a:lnSpc>
              <a:buClrTx/>
              <a:buFontTx/>
              <a:buNone/>
            </a:pPr>
            <a:r>
              <a:rPr lang="it-IT" altLang="it-IT" sz="2200" i="1">
                <a:solidFill>
                  <a:srgbClr val="00000A"/>
                </a:solidFill>
                <a:latin typeface="Arial" panose="020B0604020202020204" pitchFamily="34" charset="0"/>
                <a:cs typeface="Times New Roman" panose="02020603050405020304" pitchFamily="18" charset="0"/>
              </a:rPr>
              <a:t>Un esempio di questa gestione avanzata da parte dell’ESU nell’emissione di corrente è la modalità ENDO CUT® (Erbe Elektromedizin GmbH), che si basa su un ciclo di taglio composto da due fasi ed un ciclo di coagulazione che si ripetono nel tempo sino alla sospensione del comando fornito dall’operatore (</a:t>
            </a:r>
            <a:r>
              <a:rPr lang="it-IT" altLang="it-IT" sz="2200" i="1">
                <a:solidFill>
                  <a:srgbClr val="FF6600"/>
                </a:solidFill>
                <a:latin typeface="Arial" panose="020B0604020202020204" pitchFamily="34" charset="0"/>
                <a:cs typeface="Times New Roman" panose="02020603050405020304" pitchFamily="18" charset="0"/>
              </a:rPr>
              <a:t>corrente frazionata</a:t>
            </a:r>
            <a:r>
              <a:rPr lang="it-IT" altLang="it-IT" sz="2200" i="1">
                <a:solidFill>
                  <a:srgbClr val="00000A"/>
                </a:solidFill>
                <a:latin typeface="Arial" panose="020B0604020202020204" pitchFamily="34" charset="0"/>
                <a:cs typeface="Times New Roman" panose="02020603050405020304" pitchFamily="18" charset="0"/>
              </a:rPr>
              <a:t>).</a:t>
            </a:r>
          </a:p>
          <a:p>
            <a:pPr algn="just">
              <a:lnSpc>
                <a:spcPct val="150000"/>
              </a:lnSpc>
              <a:buClrTx/>
              <a:buFontTx/>
              <a:buNone/>
            </a:pPr>
            <a:r>
              <a:rPr lang="it-IT" altLang="it-IT" sz="2200" i="1">
                <a:latin typeface="Arial" panose="020B0604020202020204" pitchFamily="34" charset="0"/>
                <a:cs typeface="Times New Roman" panose="02020603050405020304" pitchFamily="18" charset="0"/>
              </a:rPr>
              <a:t>Il ciclo di taglio si compone di una fase di pre-incisione in cui il tessuto viene scaldato fino ad ottenere una coagulazione che precede la vera e propria fase di taglio che viene modulata dal generatore come sopra spiegato; segue quindi il ciclo di coagulazione in cui viene effettuata l’emostasi del tessuto prima del successivo ciclo di taglio. </a:t>
            </a:r>
          </a:p>
        </p:txBody>
      </p:sp>
      <p:sp>
        <p:nvSpPr>
          <p:cNvPr id="45058" name="Text Box 2"/>
          <p:cNvSpPr txBox="1">
            <a:spLocks noChangeArrowheads="1"/>
          </p:cNvSpPr>
          <p:nvPr/>
        </p:nvSpPr>
        <p:spPr bwMode="auto">
          <a:xfrm>
            <a:off x="1655763" y="236538"/>
            <a:ext cx="8640762"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buClrTx/>
              <a:buFontTx/>
              <a:buNone/>
            </a:pPr>
            <a:r>
              <a:rPr lang="en-GB" altLang="it-IT" sz="2600">
                <a:solidFill>
                  <a:srgbClr val="00CCFF"/>
                </a:solidFill>
              </a:rPr>
              <a:t>Modalità ENDO CUT - ERBE</a:t>
            </a:r>
          </a:p>
        </p:txBody>
      </p:sp>
      <p:sp>
        <p:nvSpPr>
          <p:cNvPr id="45059" name="AutoShape 3"/>
          <p:cNvSpPr>
            <a:spLocks noChangeArrowheads="1"/>
          </p:cNvSpPr>
          <p:nvPr/>
        </p:nvSpPr>
        <p:spPr bwMode="auto">
          <a:xfrm>
            <a:off x="1042988" y="1328738"/>
            <a:ext cx="144462" cy="144462"/>
          </a:xfrm>
          <a:prstGeom prst="roundRect">
            <a:avLst>
              <a:gd name="adj" fmla="val 16667"/>
            </a:avLst>
          </a:prstGeom>
          <a:solidFill>
            <a:srgbClr val="CFE7F5"/>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5060" name="AutoShape 4"/>
          <p:cNvSpPr>
            <a:spLocks noChangeArrowheads="1"/>
          </p:cNvSpPr>
          <p:nvPr/>
        </p:nvSpPr>
        <p:spPr bwMode="auto">
          <a:xfrm>
            <a:off x="1042988" y="3886200"/>
            <a:ext cx="144462" cy="144463"/>
          </a:xfrm>
          <a:prstGeom prst="roundRect">
            <a:avLst>
              <a:gd name="adj" fmla="val 16667"/>
            </a:avLst>
          </a:prstGeom>
          <a:solidFill>
            <a:srgbClr val="CFE7F5"/>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500063" y="501650"/>
            <a:ext cx="11166475"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buClrTx/>
              <a:buFontTx/>
              <a:buNone/>
            </a:pPr>
            <a:r>
              <a:rPr lang="en-GB" altLang="it-IT" b="1">
                <a:solidFill>
                  <a:srgbClr val="08107B"/>
                </a:solidFill>
                <a:latin typeface="Arial" panose="020B0604020202020204" pitchFamily="34" charset="0"/>
              </a:rPr>
              <a:t>Tipi di Corrente</a:t>
            </a:r>
          </a:p>
        </p:txBody>
      </p:sp>
      <p:sp>
        <p:nvSpPr>
          <p:cNvPr id="9218" name="Text Box 2"/>
          <p:cNvSpPr txBox="1">
            <a:spLocks noChangeArrowheads="1"/>
          </p:cNvSpPr>
          <p:nvPr/>
        </p:nvSpPr>
        <p:spPr bwMode="auto">
          <a:xfrm>
            <a:off x="527050" y="849313"/>
            <a:ext cx="11133138" cy="159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85750" indent="-277813">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1pPr>
            <a:lvl2pPr>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2pPr>
            <a:lvl3pPr>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3pPr>
            <a:lvl4pPr>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4pPr>
            <a:lvl5pPr>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ts val="700"/>
              </a:spcBef>
              <a:buClrTx/>
              <a:buFontTx/>
              <a:buNone/>
            </a:pPr>
            <a:endParaRPr lang="en-US" altLang="it-IT" b="1">
              <a:solidFill>
                <a:srgbClr val="282828"/>
              </a:solidFill>
              <a:latin typeface="Arial" panose="020B0604020202020204" pitchFamily="34" charset="0"/>
            </a:endParaRPr>
          </a:p>
          <a:p>
            <a:pPr eaLnBrk="1" hangingPunct="1">
              <a:spcBef>
                <a:spcPts val="700"/>
              </a:spcBef>
              <a:buClrTx/>
              <a:buFontTx/>
              <a:buNone/>
            </a:pPr>
            <a:endParaRPr lang="en-US" altLang="it-IT" b="1">
              <a:solidFill>
                <a:srgbClr val="282828"/>
              </a:solidFill>
              <a:latin typeface="Arial" panose="020B0604020202020204" pitchFamily="34" charset="0"/>
            </a:endParaRPr>
          </a:p>
          <a:p>
            <a:pPr eaLnBrk="1" hangingPunct="1">
              <a:lnSpc>
                <a:spcPct val="90000"/>
              </a:lnSpc>
              <a:spcBef>
                <a:spcPts val="700"/>
              </a:spcBef>
              <a:buClrTx/>
              <a:buSzPct val="86000"/>
              <a:buFontTx/>
              <a:buNone/>
            </a:pPr>
            <a:r>
              <a:rPr lang="en-GB" altLang="it-IT" b="1">
                <a:solidFill>
                  <a:srgbClr val="282828"/>
                </a:solidFill>
                <a:latin typeface="Arial" panose="020B0604020202020204" pitchFamily="34" charset="0"/>
              </a:rPr>
              <a:t>CORRENTE CONTINUA</a:t>
            </a:r>
          </a:p>
        </p:txBody>
      </p:sp>
      <p:sp>
        <p:nvSpPr>
          <p:cNvPr id="9219" name="Rectangle 3"/>
          <p:cNvSpPr>
            <a:spLocks noChangeArrowheads="1"/>
          </p:cNvSpPr>
          <p:nvPr/>
        </p:nvSpPr>
        <p:spPr bwMode="auto">
          <a:xfrm>
            <a:off x="612775" y="3597275"/>
            <a:ext cx="11133138" cy="159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85750" indent="-277813">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1pPr>
            <a:lvl2pPr>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2pPr>
            <a:lvl3pPr>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3pPr>
            <a:lvl4pPr>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4pPr>
            <a:lvl5pPr>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9pPr>
          </a:lstStyle>
          <a:p>
            <a:pPr hangingPunct="1">
              <a:spcBef>
                <a:spcPts val="700"/>
              </a:spcBef>
              <a:buClrTx/>
              <a:buFontTx/>
              <a:buNone/>
            </a:pPr>
            <a:endParaRPr lang="en-GB" altLang="it-IT" b="1">
              <a:solidFill>
                <a:srgbClr val="282828"/>
              </a:solidFill>
              <a:latin typeface="Arial" panose="020B0604020202020204" pitchFamily="34" charset="0"/>
            </a:endParaRPr>
          </a:p>
          <a:p>
            <a:pPr hangingPunct="1">
              <a:spcBef>
                <a:spcPts val="700"/>
              </a:spcBef>
              <a:buClrTx/>
              <a:buFontTx/>
              <a:buNone/>
            </a:pPr>
            <a:endParaRPr lang="en-GB" altLang="it-IT" b="1">
              <a:solidFill>
                <a:srgbClr val="282828"/>
              </a:solidFill>
              <a:latin typeface="Arial" panose="020B0604020202020204" pitchFamily="34" charset="0"/>
            </a:endParaRPr>
          </a:p>
          <a:p>
            <a:pPr hangingPunct="1">
              <a:spcBef>
                <a:spcPts val="700"/>
              </a:spcBef>
              <a:buClrTx/>
              <a:buSzPct val="86000"/>
              <a:buFontTx/>
              <a:buNone/>
            </a:pPr>
            <a:r>
              <a:rPr lang="en-GB" altLang="it-IT" b="1">
                <a:solidFill>
                  <a:srgbClr val="282828"/>
                </a:solidFill>
                <a:latin typeface="Arial" panose="020B0604020202020204" pitchFamily="34" charset="0"/>
              </a:rPr>
              <a:t>CORRENTE ALTERNA</a:t>
            </a:r>
          </a:p>
          <a:p>
            <a:pPr hangingPunct="1">
              <a:spcBef>
                <a:spcPts val="700"/>
              </a:spcBef>
              <a:buClrTx/>
              <a:buFontTx/>
              <a:buNone/>
            </a:pPr>
            <a:endParaRPr lang="en-GB" altLang="it-IT" b="1">
              <a:solidFill>
                <a:srgbClr val="282828"/>
              </a:solidFill>
              <a:latin typeface="Arial" panose="020B0604020202020204" pitchFamily="34" charset="0"/>
            </a:endParaRPr>
          </a:p>
        </p:txBody>
      </p:sp>
      <p:sp>
        <p:nvSpPr>
          <p:cNvPr id="9220" name="Rectangle 4"/>
          <p:cNvSpPr>
            <a:spLocks noChangeArrowheads="1"/>
          </p:cNvSpPr>
          <p:nvPr/>
        </p:nvSpPr>
        <p:spPr bwMode="auto">
          <a:xfrm>
            <a:off x="730250" y="1052513"/>
            <a:ext cx="2773363" cy="3887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hangingPunct="1">
              <a:spcBef>
                <a:spcPts val="700"/>
              </a:spcBef>
              <a:buClrTx/>
              <a:buFontTx/>
              <a:buNone/>
            </a:pPr>
            <a:endParaRPr lang="en-GB" altLang="it-IT" b="1">
              <a:solidFill>
                <a:srgbClr val="282828"/>
              </a:solidFill>
              <a:latin typeface="Arial" panose="020B0604020202020204" pitchFamily="34" charset="0"/>
            </a:endParaRPr>
          </a:p>
          <a:p>
            <a:pPr hangingPunct="1">
              <a:spcBef>
                <a:spcPts val="700"/>
              </a:spcBef>
              <a:buClrTx/>
              <a:buFontTx/>
              <a:buNone/>
            </a:pPr>
            <a:endParaRPr lang="en-GB" altLang="it-IT" b="1">
              <a:solidFill>
                <a:srgbClr val="282828"/>
              </a:solidFill>
              <a:latin typeface="Arial" panose="020B0604020202020204" pitchFamily="34" charset="0"/>
            </a:endParaRPr>
          </a:p>
        </p:txBody>
      </p:sp>
      <p:sp>
        <p:nvSpPr>
          <p:cNvPr id="9221" name="Text Box 5"/>
          <p:cNvSpPr txBox="1">
            <a:spLocks noChangeArrowheads="1"/>
          </p:cNvSpPr>
          <p:nvPr/>
        </p:nvSpPr>
        <p:spPr bwMode="auto">
          <a:xfrm>
            <a:off x="576263" y="5711825"/>
            <a:ext cx="11133137" cy="159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79400" indent="-27940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1pPr>
            <a:lvl2pPr>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2pPr>
            <a:lvl3pPr>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3pPr>
            <a:lvl4pPr>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4pPr>
            <a:lvl5pPr>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79400" algn="l"/>
                <a:tab pos="727075" algn="l"/>
                <a:tab pos="1176338" algn="l"/>
                <a:tab pos="1625600" algn="l"/>
                <a:tab pos="2074863" algn="l"/>
                <a:tab pos="2524125" algn="l"/>
                <a:tab pos="2973388" algn="l"/>
                <a:tab pos="3422650" algn="l"/>
                <a:tab pos="3871913" algn="l"/>
                <a:tab pos="4321175" algn="l"/>
                <a:tab pos="4770438" algn="l"/>
                <a:tab pos="5219700" algn="l"/>
                <a:tab pos="5668963" algn="l"/>
                <a:tab pos="6118225" algn="l"/>
                <a:tab pos="6567488" algn="l"/>
                <a:tab pos="7016750" algn="l"/>
                <a:tab pos="7466013" algn="l"/>
                <a:tab pos="7915275" algn="l"/>
                <a:tab pos="8364538" algn="l"/>
                <a:tab pos="8813800" algn="l"/>
                <a:tab pos="92630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spcBef>
                <a:spcPts val="700"/>
              </a:spcBef>
              <a:buClr>
                <a:srgbClr val="08107B"/>
              </a:buClr>
              <a:buSzPct val="111000"/>
              <a:buFont typeface="Times New Roman" panose="02020603050405020304" pitchFamily="18" charset="0"/>
              <a:buBlip>
                <a:blip r:embed="rId3"/>
              </a:buBlip>
            </a:pPr>
            <a:r>
              <a:rPr lang="en-GB" altLang="it-IT" sz="1400">
                <a:solidFill>
                  <a:srgbClr val="282828"/>
                </a:solidFill>
                <a:latin typeface="Arial" panose="020B0604020202020204" pitchFamily="34" charset="0"/>
              </a:rPr>
              <a:t>La frequenza  è il numero di cicli (cambio di direzione della corrente) per unità di tempo: corrente alternata AC </a:t>
            </a:r>
          </a:p>
          <a:p>
            <a:pPr eaLnBrk="1" hangingPunct="1">
              <a:lnSpc>
                <a:spcPct val="90000"/>
              </a:lnSpc>
              <a:spcBef>
                <a:spcPts val="700"/>
              </a:spcBef>
              <a:buClr>
                <a:srgbClr val="08107B"/>
              </a:buClr>
              <a:buSzPct val="111000"/>
              <a:buFont typeface="Times New Roman" panose="02020603050405020304" pitchFamily="18" charset="0"/>
              <a:buBlip>
                <a:blip r:embed="rId3"/>
              </a:buBlip>
            </a:pPr>
            <a:r>
              <a:rPr lang="en-GB" altLang="it-IT" sz="1400">
                <a:solidFill>
                  <a:srgbClr val="282828"/>
                </a:solidFill>
                <a:latin typeface="Arial" panose="020B0604020202020204" pitchFamily="34" charset="0"/>
              </a:rPr>
              <a:t>1 Hertz (Hz) = 1 oscillation/sec.</a:t>
            </a:r>
          </a:p>
        </p:txBody>
      </p:sp>
      <p:pic>
        <p:nvPicPr>
          <p:cNvPr id="92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8525" y="1439863"/>
            <a:ext cx="5946775" cy="30940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4338" y="1627188"/>
            <a:ext cx="8337550" cy="4683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2" name="Rectangle 2"/>
          <p:cNvSpPr>
            <a:spLocks noChangeArrowheads="1"/>
          </p:cNvSpPr>
          <p:nvPr/>
        </p:nvSpPr>
        <p:spPr bwMode="auto">
          <a:xfrm>
            <a:off x="1620838" y="404813"/>
            <a:ext cx="8423275"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hangingPunct="1">
              <a:buClrTx/>
              <a:buFontTx/>
              <a:buNone/>
            </a:pPr>
            <a:r>
              <a:rPr lang="en-GB" altLang="it-IT" sz="3200">
                <a:solidFill>
                  <a:srgbClr val="00AEEF"/>
                </a:solidFill>
              </a:rPr>
              <a:t>Endo Cut IQ</a:t>
            </a:r>
          </a:p>
        </p:txBody>
      </p:sp>
      <p:sp>
        <p:nvSpPr>
          <p:cNvPr id="46083" name="Text Box 3"/>
          <p:cNvSpPr txBox="1">
            <a:spLocks noChangeArrowheads="1"/>
          </p:cNvSpPr>
          <p:nvPr/>
        </p:nvSpPr>
        <p:spPr bwMode="auto">
          <a:xfrm>
            <a:off x="1657350" y="1081088"/>
            <a:ext cx="8423275"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ts val="1200"/>
              </a:spcBef>
              <a:buClrTx/>
              <a:buFontTx/>
              <a:buNone/>
            </a:pPr>
            <a:r>
              <a:rPr lang="en-GB" altLang="it-IT" sz="2000">
                <a:cs typeface="Lucida Sans Unicode" panose="020B0602030504020204" pitchFamily="34" charset="0"/>
              </a:rPr>
              <a:t>Taglio frazionato</a:t>
            </a:r>
          </a:p>
        </p:txBody>
      </p:sp>
      <p:sp>
        <p:nvSpPr>
          <p:cNvPr id="46084" name="Line 4"/>
          <p:cNvSpPr>
            <a:spLocks noChangeShapeType="1"/>
          </p:cNvSpPr>
          <p:nvPr/>
        </p:nvSpPr>
        <p:spPr bwMode="auto">
          <a:xfrm>
            <a:off x="1657350" y="6416675"/>
            <a:ext cx="8423275" cy="1588"/>
          </a:xfrm>
          <a:prstGeom prst="line">
            <a:avLst/>
          </a:prstGeom>
          <a:noFill/>
          <a:ln w="324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Text Box 1"/>
          <p:cNvSpPr txBox="1">
            <a:spLocks noChangeArrowheads="1"/>
          </p:cNvSpPr>
          <p:nvPr/>
        </p:nvSpPr>
        <p:spPr bwMode="auto">
          <a:xfrm>
            <a:off x="1304925" y="1039813"/>
            <a:ext cx="9928225" cy="3979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9pPr>
          </a:lstStyle>
          <a:p>
            <a:pPr algn="just">
              <a:lnSpc>
                <a:spcPct val="150000"/>
              </a:lnSpc>
              <a:buClrTx/>
              <a:buFontTx/>
              <a:buNone/>
            </a:pPr>
            <a:r>
              <a:rPr lang="it-IT" altLang="it-IT" sz="2200" i="1">
                <a:latin typeface="Arial" panose="020B0604020202020204" pitchFamily="34" charset="0"/>
                <a:cs typeface="Times New Roman" panose="02020603050405020304" pitchFamily="18" charset="0"/>
              </a:rPr>
              <a:t>In funzione dell’utilizzo che si rende necessario, l’operatore può intervenire nelle impostazioni variando:</a:t>
            </a:r>
          </a:p>
          <a:p>
            <a:pPr marL="228600" indent="-222250" algn="just">
              <a:lnSpc>
                <a:spcPct val="150000"/>
              </a:lnSpc>
              <a:buClrTx/>
              <a:buFontTx/>
              <a:buNone/>
            </a:pPr>
            <a:r>
              <a:rPr lang="it-IT" altLang="it-IT" sz="2200" i="1">
                <a:latin typeface="Arial" panose="020B0604020202020204" pitchFamily="34" charset="0"/>
                <a:cs typeface="Times New Roman" panose="02020603050405020304" pitchFamily="18" charset="0"/>
              </a:rPr>
              <a:t>L’effetto – questo parametro permette di controllare l’intensità della coagulazione per ottimizzare il controllo del sanguinamento, sebbene effetti con valori elevati possono causare un danno termico eccessivo con un rischio aumentato di perforazione;</a:t>
            </a:r>
          </a:p>
          <a:p>
            <a:pPr marL="228600" indent="-222250" algn="just">
              <a:lnSpc>
                <a:spcPct val="150000"/>
              </a:lnSpc>
              <a:buClrTx/>
              <a:buFontTx/>
              <a:buNone/>
            </a:pPr>
            <a:r>
              <a:rPr lang="it-IT" altLang="it-IT" sz="2200" i="1">
                <a:latin typeface="Arial" panose="020B0604020202020204" pitchFamily="34" charset="0"/>
                <a:cs typeface="Times New Roman" panose="02020603050405020304" pitchFamily="18" charset="0"/>
              </a:rPr>
              <a:t>Durata del taglio – variare la durata della fase di taglio nel ciclo può essere utile in funzione del tipo e della dimensione della lesione da asportare;</a:t>
            </a:r>
          </a:p>
          <a:p>
            <a:pPr marL="228600" indent="-222250" algn="just">
              <a:lnSpc>
                <a:spcPct val="150000"/>
              </a:lnSpc>
              <a:buClrTx/>
              <a:buFontTx/>
              <a:buNone/>
            </a:pPr>
            <a:r>
              <a:rPr lang="it-IT" altLang="it-IT" sz="2200" i="1">
                <a:latin typeface="Arial" panose="020B0604020202020204" pitchFamily="34" charset="0"/>
                <a:cs typeface="Times New Roman" panose="02020603050405020304" pitchFamily="18" charset="0"/>
              </a:rPr>
              <a:t>Intervallo di taglio – regola il tempo che intercorre tra due fasi di taglio e quindi la durata della fase di coagulazione.</a:t>
            </a:r>
          </a:p>
        </p:txBody>
      </p:sp>
      <p:sp>
        <p:nvSpPr>
          <p:cNvPr id="47106" name="Text Box 2"/>
          <p:cNvSpPr txBox="1">
            <a:spLocks noChangeArrowheads="1"/>
          </p:cNvSpPr>
          <p:nvPr/>
        </p:nvSpPr>
        <p:spPr bwMode="auto">
          <a:xfrm>
            <a:off x="1655763" y="236538"/>
            <a:ext cx="8640762"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buClrTx/>
              <a:buFontTx/>
              <a:buNone/>
            </a:pPr>
            <a:r>
              <a:rPr lang="en-GB" altLang="it-IT" sz="2600">
                <a:solidFill>
                  <a:srgbClr val="00CCFF"/>
                </a:solidFill>
              </a:rPr>
              <a:t>Modalità ENDO CUT - ERBE</a:t>
            </a:r>
          </a:p>
        </p:txBody>
      </p:sp>
      <p:sp>
        <p:nvSpPr>
          <p:cNvPr id="47107" name="AutoShape 3"/>
          <p:cNvSpPr>
            <a:spLocks noChangeArrowheads="1"/>
          </p:cNvSpPr>
          <p:nvPr/>
        </p:nvSpPr>
        <p:spPr bwMode="auto">
          <a:xfrm>
            <a:off x="1042988" y="2336800"/>
            <a:ext cx="144462" cy="144463"/>
          </a:xfrm>
          <a:prstGeom prst="roundRect">
            <a:avLst>
              <a:gd name="adj" fmla="val 16667"/>
            </a:avLst>
          </a:prstGeom>
          <a:solidFill>
            <a:srgbClr val="CFE7F5"/>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7108" name="AutoShape 4"/>
          <p:cNvSpPr>
            <a:spLocks noChangeArrowheads="1"/>
          </p:cNvSpPr>
          <p:nvPr/>
        </p:nvSpPr>
        <p:spPr bwMode="auto">
          <a:xfrm>
            <a:off x="1042988" y="4354513"/>
            <a:ext cx="144462" cy="144462"/>
          </a:xfrm>
          <a:prstGeom prst="roundRect">
            <a:avLst>
              <a:gd name="adj" fmla="val 16667"/>
            </a:avLst>
          </a:prstGeom>
          <a:solidFill>
            <a:srgbClr val="CFE7F5"/>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7109" name="AutoShape 5"/>
          <p:cNvSpPr>
            <a:spLocks noChangeArrowheads="1"/>
          </p:cNvSpPr>
          <p:nvPr/>
        </p:nvSpPr>
        <p:spPr bwMode="auto">
          <a:xfrm>
            <a:off x="1042988" y="5362575"/>
            <a:ext cx="144462" cy="144463"/>
          </a:xfrm>
          <a:prstGeom prst="roundRect">
            <a:avLst>
              <a:gd name="adj" fmla="val 16667"/>
            </a:avLst>
          </a:prstGeom>
          <a:solidFill>
            <a:srgbClr val="CFE7F5"/>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Text Box 1"/>
          <p:cNvSpPr txBox="1">
            <a:spLocks noChangeArrowheads="1"/>
          </p:cNvSpPr>
          <p:nvPr/>
        </p:nvSpPr>
        <p:spPr bwMode="auto">
          <a:xfrm>
            <a:off x="1908175" y="468313"/>
            <a:ext cx="8423275"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buClrTx/>
              <a:buFontTx/>
              <a:buNone/>
            </a:pPr>
            <a:r>
              <a:rPr lang="en-GB" altLang="it-IT" sz="3200">
                <a:solidFill>
                  <a:srgbClr val="00AEEF"/>
                </a:solidFill>
              </a:rPr>
              <a:t>EndoCUT IQ</a:t>
            </a:r>
          </a:p>
        </p:txBody>
      </p:sp>
      <p:cxnSp>
        <p:nvCxnSpPr>
          <p:cNvPr id="48130" name="AutoShape 2"/>
          <p:cNvCxnSpPr>
            <a:cxnSpLocks noChangeShapeType="1"/>
          </p:cNvCxnSpPr>
          <p:nvPr/>
        </p:nvCxnSpPr>
        <p:spPr bwMode="auto">
          <a:xfrm rot="16200000" flipV="1">
            <a:off x="-258762" y="3892550"/>
            <a:ext cx="4548187" cy="11113"/>
          </a:xfrm>
          <a:prstGeom prst="bentConnector2">
            <a:avLst/>
          </a:prstGeom>
          <a:noFill/>
          <a:ln w="28440" cap="flat">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131" name="Rectangle 3"/>
          <p:cNvSpPr>
            <a:spLocks noChangeArrowheads="1"/>
          </p:cNvSpPr>
          <p:nvPr/>
        </p:nvSpPr>
        <p:spPr bwMode="auto">
          <a:xfrm>
            <a:off x="2303463" y="2349500"/>
            <a:ext cx="422275" cy="3816350"/>
          </a:xfrm>
          <a:prstGeom prst="rect">
            <a:avLst/>
          </a:prstGeom>
          <a:solidFill>
            <a:srgbClr val="FFFF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hangingPunct="1">
              <a:buClrTx/>
              <a:buFontTx/>
              <a:buNone/>
            </a:pPr>
            <a:r>
              <a:rPr lang="en-GB" altLang="it-IT"/>
              <a:t>CUT</a:t>
            </a:r>
          </a:p>
        </p:txBody>
      </p:sp>
      <p:sp>
        <p:nvSpPr>
          <p:cNvPr id="48132" name="Rectangle 4"/>
          <p:cNvSpPr>
            <a:spLocks noChangeArrowheads="1"/>
          </p:cNvSpPr>
          <p:nvPr/>
        </p:nvSpPr>
        <p:spPr bwMode="auto">
          <a:xfrm>
            <a:off x="2735263" y="4257675"/>
            <a:ext cx="2087562" cy="1908175"/>
          </a:xfrm>
          <a:prstGeom prst="rect">
            <a:avLst/>
          </a:prstGeom>
          <a:solidFill>
            <a:srgbClr val="00AEE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hangingPunct="1">
              <a:buClrTx/>
              <a:buFontTx/>
              <a:buNone/>
            </a:pPr>
            <a:r>
              <a:rPr lang="en-GB" altLang="it-IT"/>
              <a:t>COAG</a:t>
            </a:r>
          </a:p>
        </p:txBody>
      </p:sp>
      <p:sp>
        <p:nvSpPr>
          <p:cNvPr id="48133" name="Rectangle 5"/>
          <p:cNvSpPr>
            <a:spLocks noChangeArrowheads="1"/>
          </p:cNvSpPr>
          <p:nvPr/>
        </p:nvSpPr>
        <p:spPr bwMode="auto">
          <a:xfrm>
            <a:off x="5256213" y="4257675"/>
            <a:ext cx="2087562" cy="1908175"/>
          </a:xfrm>
          <a:prstGeom prst="rect">
            <a:avLst/>
          </a:prstGeom>
          <a:solidFill>
            <a:srgbClr val="00AEE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hangingPunct="1">
              <a:buClrTx/>
              <a:buFontTx/>
              <a:buNone/>
            </a:pPr>
            <a:r>
              <a:rPr lang="en-GB" altLang="it-IT"/>
              <a:t>COAG</a:t>
            </a:r>
          </a:p>
        </p:txBody>
      </p:sp>
      <p:sp>
        <p:nvSpPr>
          <p:cNvPr id="48134" name="Rectangle 6"/>
          <p:cNvSpPr>
            <a:spLocks noChangeArrowheads="1"/>
          </p:cNvSpPr>
          <p:nvPr/>
        </p:nvSpPr>
        <p:spPr bwMode="auto">
          <a:xfrm>
            <a:off x="7766050" y="4257675"/>
            <a:ext cx="2097088" cy="1908175"/>
          </a:xfrm>
          <a:prstGeom prst="rect">
            <a:avLst/>
          </a:prstGeom>
          <a:solidFill>
            <a:srgbClr val="00AEE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hangingPunct="1">
              <a:buClrTx/>
              <a:buFontTx/>
              <a:buNone/>
            </a:pPr>
            <a:r>
              <a:rPr lang="en-GB" altLang="it-IT"/>
              <a:t>COAG</a:t>
            </a:r>
          </a:p>
        </p:txBody>
      </p:sp>
      <p:sp>
        <p:nvSpPr>
          <p:cNvPr id="48135" name="Rectangle 7"/>
          <p:cNvSpPr>
            <a:spLocks noChangeArrowheads="1"/>
          </p:cNvSpPr>
          <p:nvPr/>
        </p:nvSpPr>
        <p:spPr bwMode="auto">
          <a:xfrm>
            <a:off x="1731963" y="1052513"/>
            <a:ext cx="989012"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hangingPunct="1">
              <a:buClrTx/>
              <a:buFontTx/>
              <a:buNone/>
            </a:pPr>
            <a:r>
              <a:rPr lang="en-GB" altLang="it-IT"/>
              <a:t>U</a:t>
            </a:r>
          </a:p>
          <a:p>
            <a:pPr hangingPunct="1">
              <a:buClrTx/>
              <a:buFontTx/>
              <a:buNone/>
            </a:pPr>
            <a:r>
              <a:rPr lang="en-GB" altLang="it-IT"/>
              <a:t>tensione</a:t>
            </a:r>
          </a:p>
        </p:txBody>
      </p:sp>
      <p:sp>
        <p:nvSpPr>
          <p:cNvPr id="48136" name="Rectangle 8"/>
          <p:cNvSpPr>
            <a:spLocks noChangeArrowheads="1"/>
          </p:cNvSpPr>
          <p:nvPr/>
        </p:nvSpPr>
        <p:spPr bwMode="auto">
          <a:xfrm>
            <a:off x="9405938" y="6165850"/>
            <a:ext cx="957262"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hangingPunct="1">
              <a:buClrTx/>
              <a:buFontTx/>
              <a:buNone/>
            </a:pPr>
            <a:r>
              <a:rPr lang="en-GB" altLang="it-IT"/>
              <a:t>T tempo</a:t>
            </a:r>
          </a:p>
        </p:txBody>
      </p:sp>
      <p:sp>
        <p:nvSpPr>
          <p:cNvPr id="48137" name="Rectangle 9"/>
          <p:cNvSpPr>
            <a:spLocks noChangeArrowheads="1"/>
          </p:cNvSpPr>
          <p:nvPr/>
        </p:nvSpPr>
        <p:spPr bwMode="auto">
          <a:xfrm>
            <a:off x="4824413" y="2349500"/>
            <a:ext cx="422275" cy="3816350"/>
          </a:xfrm>
          <a:prstGeom prst="rect">
            <a:avLst/>
          </a:prstGeom>
          <a:solidFill>
            <a:srgbClr val="FFFF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hangingPunct="1">
              <a:buClrTx/>
              <a:buFontTx/>
              <a:buNone/>
            </a:pPr>
            <a:r>
              <a:rPr lang="en-GB" altLang="it-IT"/>
              <a:t>CUT</a:t>
            </a:r>
          </a:p>
        </p:txBody>
      </p:sp>
      <p:sp>
        <p:nvSpPr>
          <p:cNvPr id="48138" name="Rectangle 10"/>
          <p:cNvSpPr>
            <a:spLocks noChangeArrowheads="1"/>
          </p:cNvSpPr>
          <p:nvPr/>
        </p:nvSpPr>
        <p:spPr bwMode="auto">
          <a:xfrm>
            <a:off x="7343775" y="2349500"/>
            <a:ext cx="422275" cy="3816350"/>
          </a:xfrm>
          <a:prstGeom prst="rect">
            <a:avLst/>
          </a:prstGeom>
          <a:solidFill>
            <a:srgbClr val="FFFF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hangingPunct="1">
              <a:buClrTx/>
              <a:buFontTx/>
              <a:buNone/>
            </a:pPr>
            <a:r>
              <a:rPr lang="en-GB" altLang="it-IT"/>
              <a:t>CUT</a:t>
            </a:r>
          </a:p>
        </p:txBody>
      </p:sp>
      <p:cxnSp>
        <p:nvCxnSpPr>
          <p:cNvPr id="48139" name="AutoShape 11"/>
          <p:cNvCxnSpPr>
            <a:cxnSpLocks noChangeShapeType="1"/>
          </p:cNvCxnSpPr>
          <p:nvPr/>
        </p:nvCxnSpPr>
        <p:spPr bwMode="auto">
          <a:xfrm>
            <a:off x="2014538" y="6165850"/>
            <a:ext cx="8208962" cy="3175"/>
          </a:xfrm>
          <a:prstGeom prst="bentConnector2">
            <a:avLst/>
          </a:prstGeom>
          <a:noFill/>
          <a:ln w="28440" cap="flat">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140" name="AutoShape 12"/>
          <p:cNvCxnSpPr>
            <a:cxnSpLocks noChangeShapeType="1"/>
          </p:cNvCxnSpPr>
          <p:nvPr/>
        </p:nvCxnSpPr>
        <p:spPr bwMode="auto">
          <a:xfrm rot="16200000" flipV="1">
            <a:off x="2298700" y="5187950"/>
            <a:ext cx="1884363" cy="11113"/>
          </a:xfrm>
          <a:prstGeom prst="bentConnector2">
            <a:avLst/>
          </a:prstGeom>
          <a:noFill/>
          <a:ln w="38160" cap="flat">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141" name="Line 13"/>
          <p:cNvSpPr>
            <a:spLocks noChangeShapeType="1"/>
          </p:cNvSpPr>
          <p:nvPr/>
        </p:nvSpPr>
        <p:spPr bwMode="auto">
          <a:xfrm flipV="1">
            <a:off x="3311525" y="3709988"/>
            <a:ext cx="792163" cy="1165225"/>
          </a:xfrm>
          <a:prstGeom prst="line">
            <a:avLst/>
          </a:prstGeom>
          <a:noFill/>
          <a:ln w="9360" cap="flat">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8142" name="Rectangle 14"/>
          <p:cNvSpPr>
            <a:spLocks noChangeArrowheads="1"/>
          </p:cNvSpPr>
          <p:nvPr/>
        </p:nvSpPr>
        <p:spPr bwMode="auto">
          <a:xfrm>
            <a:off x="3613150" y="3348038"/>
            <a:ext cx="9874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hangingPunct="1">
              <a:buClrTx/>
              <a:buFontTx/>
              <a:buNone/>
            </a:pPr>
            <a:r>
              <a:rPr lang="en-GB" altLang="it-IT">
                <a:solidFill>
                  <a:srgbClr val="FF0000"/>
                </a:solidFill>
              </a:rPr>
              <a:t>EFFETTO</a:t>
            </a:r>
          </a:p>
        </p:txBody>
      </p:sp>
      <p:cxnSp>
        <p:nvCxnSpPr>
          <p:cNvPr id="48143" name="AutoShape 15"/>
          <p:cNvCxnSpPr>
            <a:cxnSpLocks noChangeShapeType="1"/>
          </p:cNvCxnSpPr>
          <p:nvPr/>
        </p:nvCxnSpPr>
        <p:spPr bwMode="auto">
          <a:xfrm flipH="1">
            <a:off x="2297113" y="2230438"/>
            <a:ext cx="434975" cy="1587"/>
          </a:xfrm>
          <a:prstGeom prst="bentConnector2">
            <a:avLst/>
          </a:prstGeom>
          <a:noFill/>
          <a:ln w="38160" cap="flat">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144" name="Rectangle 16"/>
          <p:cNvSpPr>
            <a:spLocks noChangeArrowheads="1"/>
          </p:cNvSpPr>
          <p:nvPr/>
        </p:nvSpPr>
        <p:spPr bwMode="auto">
          <a:xfrm>
            <a:off x="2670175" y="1979613"/>
            <a:ext cx="15462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hangingPunct="1">
              <a:buClrTx/>
              <a:buFontTx/>
              <a:buNone/>
            </a:pPr>
            <a:r>
              <a:rPr lang="en-GB" altLang="it-IT">
                <a:solidFill>
                  <a:srgbClr val="FF0000"/>
                </a:solidFill>
              </a:rPr>
              <a:t>Largh. di taglio</a:t>
            </a:r>
          </a:p>
        </p:txBody>
      </p:sp>
      <p:cxnSp>
        <p:nvCxnSpPr>
          <p:cNvPr id="48145" name="AutoShape 17"/>
          <p:cNvCxnSpPr>
            <a:cxnSpLocks noChangeShapeType="1"/>
          </p:cNvCxnSpPr>
          <p:nvPr/>
        </p:nvCxnSpPr>
        <p:spPr bwMode="auto">
          <a:xfrm flipH="1">
            <a:off x="4818063" y="2133600"/>
            <a:ext cx="2532062" cy="1588"/>
          </a:xfrm>
          <a:prstGeom prst="bentConnector2">
            <a:avLst/>
          </a:prstGeom>
          <a:noFill/>
          <a:ln w="38160" cap="flat">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146" name="Rectangle 18"/>
          <p:cNvSpPr>
            <a:spLocks noChangeArrowheads="1"/>
          </p:cNvSpPr>
          <p:nvPr/>
        </p:nvSpPr>
        <p:spPr bwMode="auto">
          <a:xfrm>
            <a:off x="5189538" y="1763713"/>
            <a:ext cx="1860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hangingPunct="1">
              <a:buClrTx/>
              <a:buFontTx/>
              <a:buNone/>
            </a:pPr>
            <a:r>
              <a:rPr lang="en-GB" altLang="it-IT">
                <a:solidFill>
                  <a:srgbClr val="FF0000"/>
                </a:solidFill>
              </a:rPr>
              <a:t>Intervallo di taglio</a:t>
            </a:r>
          </a:p>
        </p:txBody>
      </p:sp>
      <p:sp>
        <p:nvSpPr>
          <p:cNvPr id="48147" name="Line 19"/>
          <p:cNvSpPr>
            <a:spLocks noChangeShapeType="1"/>
          </p:cNvSpPr>
          <p:nvPr/>
        </p:nvSpPr>
        <p:spPr bwMode="auto">
          <a:xfrm flipV="1">
            <a:off x="4824413" y="1943100"/>
            <a:ext cx="1587" cy="412750"/>
          </a:xfrm>
          <a:prstGeom prst="line">
            <a:avLst/>
          </a:prstGeom>
          <a:noFill/>
          <a:ln w="9360" cap="flat">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8148" name="Line 20"/>
          <p:cNvSpPr>
            <a:spLocks noChangeShapeType="1"/>
          </p:cNvSpPr>
          <p:nvPr/>
        </p:nvSpPr>
        <p:spPr bwMode="auto">
          <a:xfrm flipV="1">
            <a:off x="7343775" y="1943100"/>
            <a:ext cx="1588" cy="412750"/>
          </a:xfrm>
          <a:prstGeom prst="line">
            <a:avLst/>
          </a:prstGeom>
          <a:noFill/>
          <a:ln w="9360" cap="flat">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8149" name="Line 21"/>
          <p:cNvSpPr>
            <a:spLocks noChangeShapeType="1"/>
          </p:cNvSpPr>
          <p:nvPr/>
        </p:nvSpPr>
        <p:spPr bwMode="auto">
          <a:xfrm flipV="1">
            <a:off x="2303463" y="2127250"/>
            <a:ext cx="1587" cy="228600"/>
          </a:xfrm>
          <a:prstGeom prst="line">
            <a:avLst/>
          </a:prstGeom>
          <a:noFill/>
          <a:ln w="9360" cap="flat">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8150" name="Line 22"/>
          <p:cNvSpPr>
            <a:spLocks noChangeShapeType="1"/>
          </p:cNvSpPr>
          <p:nvPr/>
        </p:nvSpPr>
        <p:spPr bwMode="auto">
          <a:xfrm flipV="1">
            <a:off x="2735263" y="2127250"/>
            <a:ext cx="1587" cy="228600"/>
          </a:xfrm>
          <a:prstGeom prst="line">
            <a:avLst/>
          </a:prstGeom>
          <a:noFill/>
          <a:ln w="9360" cap="flat">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AutoShape 1"/>
          <p:cNvSpPr>
            <a:spLocks noChangeArrowheads="1"/>
          </p:cNvSpPr>
          <p:nvPr/>
        </p:nvSpPr>
        <p:spPr bwMode="auto">
          <a:xfrm>
            <a:off x="3060700" y="1695450"/>
            <a:ext cx="6172200" cy="1600200"/>
          </a:xfrm>
          <a:prstGeom prst="roundRect">
            <a:avLst>
              <a:gd name="adj" fmla="val 16667"/>
            </a:avLst>
          </a:prstGeom>
          <a:solidFill>
            <a:srgbClr val="00AEE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anose="020F050202020403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anose="020F050202020403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anose="020F050202020403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anose="020F050202020403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anose="020F0502020204030204" pitchFamily="34" charset="0"/>
                <a:ea typeface="Microsoft YaHei" panose="020B0503020204020204" pitchFamily="34" charset="-122"/>
              </a:defRPr>
            </a:lvl9pPr>
          </a:lstStyle>
          <a:p>
            <a:pPr hangingPunct="1">
              <a:spcBef>
                <a:spcPts val="363"/>
              </a:spcBef>
              <a:buClrTx/>
              <a:buFontTx/>
              <a:buNone/>
            </a:pPr>
            <a:r>
              <a:rPr lang="en-GB" altLang="it-IT" sz="6000" b="1">
                <a:solidFill>
                  <a:srgbClr val="0033CC"/>
                </a:solidFill>
              </a:rPr>
              <a:t>  I  =</a:t>
            </a:r>
          </a:p>
        </p:txBody>
      </p:sp>
      <p:sp>
        <p:nvSpPr>
          <p:cNvPr id="49154" name="AutoShape 2"/>
          <p:cNvSpPr>
            <a:spLocks noChangeArrowheads="1"/>
          </p:cNvSpPr>
          <p:nvPr/>
        </p:nvSpPr>
        <p:spPr bwMode="auto">
          <a:xfrm>
            <a:off x="3059113" y="3836988"/>
            <a:ext cx="6172200" cy="1600200"/>
          </a:xfrm>
          <a:prstGeom prst="roundRect">
            <a:avLst>
              <a:gd name="adj" fmla="val 16667"/>
            </a:avLst>
          </a:prstGeom>
          <a:solidFill>
            <a:srgbClr val="72BF4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anose="020F050202020403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anose="020F050202020403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anose="020F050202020403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anose="020F050202020403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Calibri" panose="020F0502020204030204" pitchFamily="34" charset="0"/>
                <a:ea typeface="Microsoft YaHei" panose="020B0503020204020204" pitchFamily="34" charset="-122"/>
              </a:defRPr>
            </a:lvl9pPr>
          </a:lstStyle>
          <a:p>
            <a:pPr hangingPunct="1">
              <a:spcBef>
                <a:spcPts val="363"/>
              </a:spcBef>
              <a:buClrTx/>
              <a:buFontTx/>
              <a:buNone/>
            </a:pPr>
            <a:r>
              <a:rPr lang="en-GB" altLang="it-IT" sz="6000" b="1">
                <a:solidFill>
                  <a:srgbClr val="0033CC"/>
                </a:solidFill>
              </a:rPr>
              <a:t> Q =</a:t>
            </a:r>
          </a:p>
        </p:txBody>
      </p:sp>
      <p:pic>
        <p:nvPicPr>
          <p:cNvPr id="4915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7125" y="1855788"/>
            <a:ext cx="1257300" cy="1295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5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1063" y="1855788"/>
            <a:ext cx="1260475" cy="1295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5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8775" y="3989388"/>
            <a:ext cx="1255713" cy="1298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58" name="Rectangle 6"/>
          <p:cNvSpPr>
            <a:spLocks noChangeArrowheads="1"/>
          </p:cNvSpPr>
          <p:nvPr/>
        </p:nvSpPr>
        <p:spPr bwMode="auto">
          <a:xfrm rot="19500000">
            <a:off x="6872288" y="3748088"/>
            <a:ext cx="912812" cy="145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hangingPunct="1">
              <a:buClrTx/>
              <a:buFontTx/>
              <a:buNone/>
            </a:pPr>
            <a:r>
              <a:rPr lang="en-GB" altLang="it-IT" sz="9600" b="1">
                <a:solidFill>
                  <a:srgbClr val="003399"/>
                </a:solidFill>
                <a:latin typeface="Bookman Old Style" panose="02050604050505020204" pitchFamily="18" charset="0"/>
              </a:rPr>
              <a:t>Q</a:t>
            </a:r>
          </a:p>
        </p:txBody>
      </p:sp>
      <p:sp>
        <p:nvSpPr>
          <p:cNvPr id="49159" name="Rectangle 7"/>
          <p:cNvSpPr>
            <a:spLocks noChangeArrowheads="1"/>
          </p:cNvSpPr>
          <p:nvPr/>
        </p:nvSpPr>
        <p:spPr bwMode="auto">
          <a:xfrm rot="1380000">
            <a:off x="8442325" y="1927225"/>
            <a:ext cx="328613"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hangingPunct="1">
              <a:buClrTx/>
              <a:buFontTx/>
              <a:buNone/>
            </a:pPr>
            <a:r>
              <a:rPr lang="en-GB" altLang="it-IT" sz="6600" b="1">
                <a:solidFill>
                  <a:srgbClr val="003399"/>
                </a:solidFill>
                <a:latin typeface="Bookman Old Style" panose="02050604050505020204" pitchFamily="18" charset="0"/>
              </a:rPr>
              <a:t>I</a:t>
            </a:r>
          </a:p>
        </p:txBody>
      </p:sp>
      <p:sp>
        <p:nvSpPr>
          <p:cNvPr id="49160" name="Rectangle 8"/>
          <p:cNvSpPr>
            <a:spLocks noChangeArrowheads="1"/>
          </p:cNvSpPr>
          <p:nvPr/>
        </p:nvSpPr>
        <p:spPr bwMode="auto">
          <a:xfrm>
            <a:off x="1952625" y="876300"/>
            <a:ext cx="8423275"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hangingPunct="1">
              <a:buClrTx/>
              <a:buFontTx/>
              <a:buNone/>
            </a:pPr>
            <a:r>
              <a:rPr lang="en-GB" altLang="it-IT" sz="3200">
                <a:solidFill>
                  <a:srgbClr val="00AEEF"/>
                </a:solidFill>
              </a:rPr>
              <a:t>Endo Cut IQ</a:t>
            </a:r>
          </a:p>
        </p:txBody>
      </p:sp>
      <p:sp>
        <p:nvSpPr>
          <p:cNvPr id="49161" name="Rectangle 9"/>
          <p:cNvSpPr>
            <a:spLocks noChangeArrowheads="1"/>
          </p:cNvSpPr>
          <p:nvPr/>
        </p:nvSpPr>
        <p:spPr bwMode="auto">
          <a:xfrm rot="1980000">
            <a:off x="5894388" y="2241550"/>
            <a:ext cx="328612" cy="725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hangingPunct="1">
              <a:buClrTx/>
              <a:buFontTx/>
              <a:buNone/>
            </a:pPr>
            <a:r>
              <a:rPr lang="en-GB" altLang="it-IT" sz="6600" b="1">
                <a:solidFill>
                  <a:srgbClr val="003399"/>
                </a:solidFill>
                <a:latin typeface="Bookman Old Style" panose="02050604050505020204" pitchFamily="18" charset="0"/>
              </a:rPr>
              <a:t>I</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Text Box 1"/>
          <p:cNvSpPr txBox="1">
            <a:spLocks noChangeArrowheads="1"/>
          </p:cNvSpPr>
          <p:nvPr/>
        </p:nvSpPr>
        <p:spPr bwMode="auto">
          <a:xfrm>
            <a:off x="1304925" y="1039813"/>
            <a:ext cx="9928225" cy="3979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9pPr>
          </a:lstStyle>
          <a:p>
            <a:pPr algn="just">
              <a:spcBef>
                <a:spcPts val="575"/>
              </a:spcBef>
              <a:spcAft>
                <a:spcPts val="575"/>
              </a:spcAft>
              <a:buClrTx/>
              <a:buFontTx/>
              <a:buNone/>
            </a:pPr>
            <a:r>
              <a:rPr lang="it-IT" altLang="it-IT" sz="2000" i="1">
                <a:latin typeface="Arial" panose="020B0604020202020204" pitchFamily="34" charset="0"/>
                <a:cs typeface="Times New Roman" panose="02020603050405020304" pitchFamily="18" charset="0"/>
              </a:rPr>
              <a:t>La polipectomia è il classico caso in cui occorre un compromesso tra taglio e coagulazione. Esiste grande variabilità fra gli endoscopisti nell'impostazione delle ESU per la polipectomia e non esiste una standardizzazione. </a:t>
            </a:r>
          </a:p>
          <a:p>
            <a:pPr algn="just">
              <a:spcBef>
                <a:spcPts val="288"/>
              </a:spcBef>
              <a:spcAft>
                <a:spcPts val="288"/>
              </a:spcAft>
              <a:buClrTx/>
              <a:buFontTx/>
              <a:buNone/>
            </a:pPr>
            <a:r>
              <a:rPr lang="it-IT" altLang="it-IT" sz="2000" i="1">
                <a:latin typeface="Arial" panose="020B0604020202020204" pitchFamily="34" charset="0"/>
                <a:cs typeface="Times New Roman" panose="02020603050405020304" pitchFamily="18" charset="0"/>
              </a:rPr>
              <a:t>A parità di altre condizioni, </a:t>
            </a:r>
            <a:r>
              <a:rPr lang="it-IT" altLang="it-IT" sz="2000" i="1">
                <a:solidFill>
                  <a:srgbClr val="FF0000"/>
                </a:solidFill>
                <a:latin typeface="Arial" panose="020B0604020202020204" pitchFamily="34" charset="0"/>
                <a:cs typeface="Times New Roman" panose="02020603050405020304" pitchFamily="18" charset="0"/>
              </a:rPr>
              <a:t>maggiore è il diametro della base del polipo, maggiore sarà l'energia richiesta per sezionare la lesione. </a:t>
            </a:r>
            <a:r>
              <a:rPr lang="it-IT" altLang="it-IT" sz="2000" i="1">
                <a:latin typeface="Arial" panose="020B0604020202020204" pitchFamily="34" charset="0"/>
                <a:cs typeface="Times New Roman" panose="02020603050405020304" pitchFamily="18" charset="0"/>
              </a:rPr>
              <a:t>La resistenza offerta dal tessuto inoltre aumenta con l'aumentare dell'essiccazione del tessuto stesso, per cui la parte centrale dei polipi tende a essere tagliata più lentamente. </a:t>
            </a:r>
          </a:p>
          <a:p>
            <a:pPr algn="just">
              <a:spcBef>
                <a:spcPts val="288"/>
              </a:spcBef>
              <a:spcAft>
                <a:spcPts val="288"/>
              </a:spcAft>
              <a:buClrTx/>
              <a:buFontTx/>
              <a:buNone/>
            </a:pPr>
            <a:r>
              <a:rPr lang="it-IT" altLang="it-IT" sz="2000" i="1">
                <a:solidFill>
                  <a:srgbClr val="FF0000"/>
                </a:solidFill>
                <a:latin typeface="Arial" panose="020B0604020202020204" pitchFamily="34" charset="0"/>
                <a:cs typeface="Times New Roman" panose="02020603050405020304" pitchFamily="18" charset="0"/>
              </a:rPr>
              <a:t>Le anse da polipectomia differiscono per dimensioni, forma e caratteristiche del filo diatermico (es. intrecciato o monofilamento). </a:t>
            </a:r>
            <a:r>
              <a:rPr lang="it-IT" altLang="it-IT" sz="2000" i="1">
                <a:latin typeface="Arial" panose="020B0604020202020204" pitchFamily="34" charset="0"/>
                <a:cs typeface="Times New Roman" panose="02020603050405020304" pitchFamily="18" charset="0"/>
              </a:rPr>
              <a:t>Anse monofilamento a diametro sottile determinano, a parità di altre condizioni, una maggior densità di corrente nel punto di applicazione. </a:t>
            </a:r>
          </a:p>
          <a:p>
            <a:pPr algn="just">
              <a:spcBef>
                <a:spcPts val="288"/>
              </a:spcBef>
              <a:spcAft>
                <a:spcPts val="288"/>
              </a:spcAft>
              <a:buClrTx/>
              <a:buFontTx/>
              <a:buNone/>
            </a:pPr>
            <a:r>
              <a:rPr lang="it-IT" altLang="it-IT" sz="2000" i="1">
                <a:latin typeface="Arial" panose="020B0604020202020204" pitchFamily="34" charset="0"/>
                <a:cs typeface="Times New Roman" panose="02020603050405020304" pitchFamily="18" charset="0"/>
              </a:rPr>
              <a:t>Ogni alterazione del filo diatermico può determinare un aumento dell'area di contatto tra il polipo e ansa, con conseguente riduzione dell'efficacia del taglio. </a:t>
            </a:r>
          </a:p>
          <a:p>
            <a:pPr algn="just">
              <a:spcBef>
                <a:spcPts val="288"/>
              </a:spcBef>
              <a:spcAft>
                <a:spcPts val="288"/>
              </a:spcAft>
              <a:buClrTx/>
              <a:buFontTx/>
              <a:buNone/>
            </a:pPr>
            <a:r>
              <a:rPr lang="it-IT" altLang="it-IT" sz="2000" i="1">
                <a:latin typeface="Arial" panose="020B0604020202020204" pitchFamily="34" charset="0"/>
                <a:cs typeface="Times New Roman" panose="02020603050405020304" pitchFamily="18" charset="0"/>
              </a:rPr>
              <a:t>La velocità di chiusura dell'ansa durante l'operazione di taglio influenza  l'efficacia della corrente applicata e di conseguenza il risultato, pertanto </a:t>
            </a:r>
            <a:r>
              <a:rPr lang="it-IT" altLang="it-IT" sz="2000" i="1">
                <a:solidFill>
                  <a:srgbClr val="FF0000"/>
                </a:solidFill>
                <a:latin typeface="Arial" panose="020B0604020202020204" pitchFamily="34" charset="0"/>
                <a:cs typeface="Times New Roman" panose="02020603050405020304" pitchFamily="18" charset="0"/>
              </a:rPr>
              <a:t>l'ansa deve essere chiusa gradualmente senza applicare forza eccessiva.</a:t>
            </a:r>
          </a:p>
          <a:p>
            <a:pPr algn="just">
              <a:buClrTx/>
              <a:buFontTx/>
              <a:buNone/>
            </a:pPr>
            <a:endParaRPr lang="it-IT" altLang="it-IT" sz="2000" i="1">
              <a:solidFill>
                <a:srgbClr val="FF0000"/>
              </a:solidFill>
              <a:latin typeface="Arial" panose="020B0604020202020204" pitchFamily="34" charset="0"/>
              <a:cs typeface="Times New Roman" panose="02020603050405020304" pitchFamily="18" charset="0"/>
            </a:endParaRPr>
          </a:p>
        </p:txBody>
      </p:sp>
      <p:sp>
        <p:nvSpPr>
          <p:cNvPr id="50178" name="Text Box 2"/>
          <p:cNvSpPr txBox="1">
            <a:spLocks noChangeArrowheads="1"/>
          </p:cNvSpPr>
          <p:nvPr/>
        </p:nvSpPr>
        <p:spPr bwMode="auto">
          <a:xfrm>
            <a:off x="-252413" y="273050"/>
            <a:ext cx="12625388"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 pos="12306300"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 pos="12306300"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 pos="12306300"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 pos="12306300"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 pos="123063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 pos="123063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 pos="123063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 pos="123063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 pos="12306300" algn="l"/>
              </a:tabLst>
              <a:defRPr>
                <a:solidFill>
                  <a:srgbClr val="000000"/>
                </a:solidFill>
                <a:latin typeface="Calibri" panose="020F0502020204030204" pitchFamily="34" charset="0"/>
                <a:ea typeface="Microsoft YaHei" panose="020B0503020204020204" pitchFamily="34" charset="-122"/>
              </a:defRPr>
            </a:lvl9pPr>
          </a:lstStyle>
          <a:p>
            <a:pPr algn="ctr">
              <a:buClrTx/>
              <a:buFontTx/>
              <a:buNone/>
            </a:pPr>
            <a:r>
              <a:rPr lang="en-GB" altLang="it-IT" sz="2600" i="1">
                <a:solidFill>
                  <a:srgbClr val="00CCFF"/>
                </a:solidFill>
                <a:cs typeface="Times New Roman" panose="02020603050405020304" pitchFamily="18" charset="0"/>
              </a:rPr>
              <a:t>Indicazioni generali al setting dell'unità elettrochirurgica: Polipectomia / EMR</a:t>
            </a:r>
          </a:p>
        </p:txBody>
      </p:sp>
      <p:sp>
        <p:nvSpPr>
          <p:cNvPr id="50179" name="AutoShape 3"/>
          <p:cNvSpPr>
            <a:spLocks noChangeArrowheads="1"/>
          </p:cNvSpPr>
          <p:nvPr/>
        </p:nvSpPr>
        <p:spPr bwMode="auto">
          <a:xfrm>
            <a:off x="1042988" y="2228850"/>
            <a:ext cx="144462" cy="144463"/>
          </a:xfrm>
          <a:prstGeom prst="roundRect">
            <a:avLst>
              <a:gd name="adj" fmla="val 16667"/>
            </a:avLst>
          </a:prstGeom>
          <a:solidFill>
            <a:srgbClr val="CFE7F5"/>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0180" name="AutoShape 4"/>
          <p:cNvSpPr>
            <a:spLocks noChangeArrowheads="1"/>
          </p:cNvSpPr>
          <p:nvPr/>
        </p:nvSpPr>
        <p:spPr bwMode="auto">
          <a:xfrm>
            <a:off x="1042988" y="4786313"/>
            <a:ext cx="144462" cy="144462"/>
          </a:xfrm>
          <a:prstGeom prst="roundRect">
            <a:avLst>
              <a:gd name="adj" fmla="val 0"/>
            </a:avLst>
          </a:prstGeom>
          <a:solidFill>
            <a:srgbClr val="CFE7F5"/>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0181" name="AutoShape 5"/>
          <p:cNvSpPr>
            <a:spLocks noChangeArrowheads="1"/>
          </p:cNvSpPr>
          <p:nvPr/>
        </p:nvSpPr>
        <p:spPr bwMode="auto">
          <a:xfrm>
            <a:off x="1042988" y="5505450"/>
            <a:ext cx="144462" cy="144463"/>
          </a:xfrm>
          <a:prstGeom prst="roundRect">
            <a:avLst>
              <a:gd name="adj" fmla="val 16667"/>
            </a:avLst>
          </a:prstGeom>
          <a:solidFill>
            <a:srgbClr val="CFE7F5"/>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0182" name="AutoShape 6"/>
          <p:cNvSpPr>
            <a:spLocks noChangeArrowheads="1"/>
          </p:cNvSpPr>
          <p:nvPr/>
        </p:nvSpPr>
        <p:spPr bwMode="auto">
          <a:xfrm>
            <a:off x="1042988" y="3525838"/>
            <a:ext cx="144462" cy="144462"/>
          </a:xfrm>
          <a:prstGeom prst="roundRect">
            <a:avLst>
              <a:gd name="adj" fmla="val 0"/>
            </a:avLst>
          </a:prstGeom>
          <a:solidFill>
            <a:srgbClr val="CFE7F5"/>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Text Box 1"/>
          <p:cNvSpPr txBox="1">
            <a:spLocks noChangeArrowheads="1"/>
          </p:cNvSpPr>
          <p:nvPr/>
        </p:nvSpPr>
        <p:spPr bwMode="auto">
          <a:xfrm>
            <a:off x="1304925" y="1581150"/>
            <a:ext cx="9928225" cy="3979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9pPr>
          </a:lstStyle>
          <a:p>
            <a:pPr>
              <a:buClrTx/>
              <a:buFontTx/>
              <a:buNone/>
            </a:pPr>
            <a:r>
              <a:rPr lang="it-IT" altLang="it-IT" sz="2200">
                <a:latin typeface="Arial" panose="020B0604020202020204" pitchFamily="34" charset="0"/>
                <a:cs typeface="Times New Roman" panose="02020603050405020304" pitchFamily="18" charset="0"/>
              </a:rPr>
              <a:t>Un ampio studio prospettico ha dimostrato che il rischio di sanguinamento immediato è maggiore con correnti di taglio puro rispetto a correnti miscelate o ENDO CUT® (</a:t>
            </a:r>
            <a:r>
              <a:rPr lang="it-IT" altLang="it-IT" sz="1000">
                <a:latin typeface="Arial" panose="020B0604020202020204" pitchFamily="34" charset="0"/>
                <a:cs typeface="Times New Roman" panose="02020603050405020304" pitchFamily="18" charset="0"/>
              </a:rPr>
              <a:t>Kim HS</a:t>
            </a:r>
            <a:r>
              <a:rPr lang="it-IT" altLang="it-IT" sz="2200">
                <a:latin typeface="Arial" panose="020B0604020202020204" pitchFamily="34" charset="0"/>
                <a:cs typeface="Times New Roman" panose="02020603050405020304" pitchFamily="18" charset="0"/>
              </a:rPr>
              <a:t> </a:t>
            </a:r>
            <a:r>
              <a:rPr lang="it-IT" altLang="it-IT" sz="1000">
                <a:latin typeface="Arial" panose="020B0604020202020204" pitchFamily="34" charset="0"/>
                <a:cs typeface="Times New Roman" panose="02020603050405020304" pitchFamily="18" charset="0"/>
              </a:rPr>
              <a:t>Am J Gastroenterol. 2006; 101: 1333–1341</a:t>
            </a:r>
            <a:r>
              <a:rPr lang="it-IT" altLang="it-IT" sz="2200">
                <a:latin typeface="Arial" panose="020B0604020202020204" pitchFamily="34" charset="0"/>
                <a:cs typeface="Times New Roman" panose="02020603050405020304" pitchFamily="18" charset="0"/>
              </a:rPr>
              <a:t>). </a:t>
            </a:r>
          </a:p>
          <a:p>
            <a:pPr algn="just">
              <a:spcBef>
                <a:spcPts val="288"/>
              </a:spcBef>
              <a:spcAft>
                <a:spcPts val="288"/>
              </a:spcAft>
              <a:buClrTx/>
              <a:buFontTx/>
              <a:buNone/>
            </a:pPr>
            <a:endParaRPr lang="it-IT" altLang="it-IT" sz="2200">
              <a:latin typeface="Arial" panose="020B0604020202020204" pitchFamily="34" charset="0"/>
              <a:cs typeface="Times New Roman" panose="02020603050405020304" pitchFamily="18" charset="0"/>
            </a:endParaRPr>
          </a:p>
          <a:p>
            <a:pPr>
              <a:buClrTx/>
              <a:buFontTx/>
              <a:buNone/>
            </a:pPr>
            <a:r>
              <a:rPr lang="it-IT" altLang="it-IT" sz="2200">
                <a:latin typeface="Arial" panose="020B0604020202020204" pitchFamily="34" charset="0"/>
                <a:cs typeface="Times New Roman" panose="02020603050405020304" pitchFamily="18" charset="0"/>
              </a:rPr>
              <a:t>Alcune correnti di coagulazione possono essere utilizzate per la polipectomia, tuttavia alcuni dati suggeriscono un maggior rischio di sanguinamento tardivo (</a:t>
            </a:r>
            <a:r>
              <a:rPr lang="it-IT" altLang="it-IT" sz="1000">
                <a:latin typeface="Arial" panose="020B0604020202020204" pitchFamily="34" charset="0"/>
                <a:cs typeface="Times New Roman" panose="02020603050405020304" pitchFamily="18" charset="0"/>
              </a:rPr>
              <a:t>Van Gossum  </a:t>
            </a:r>
            <a:r>
              <a:rPr lang="it-IT" altLang="it-IT" sz="1000" i="1">
                <a:latin typeface="Arial" panose="020B0604020202020204" pitchFamily="34" charset="0"/>
                <a:cs typeface="Times New Roman" panose="02020603050405020304" pitchFamily="18" charset="0"/>
              </a:rPr>
              <a:t>Gastrointest Endosc</a:t>
            </a:r>
            <a:r>
              <a:rPr lang="it-IT" altLang="it-IT" sz="1000">
                <a:latin typeface="Arial" panose="020B0604020202020204" pitchFamily="34" charset="0"/>
                <a:cs typeface="Times New Roman" panose="02020603050405020304" pitchFamily="18" charset="0"/>
              </a:rPr>
              <a:t>. 1992;38: 472–475</a:t>
            </a:r>
            <a:r>
              <a:rPr lang="it-IT" altLang="it-IT" sz="2200">
                <a:latin typeface="Arial" panose="020B0604020202020204" pitchFamily="34" charset="0"/>
                <a:cs typeface="Times New Roman" panose="02020603050405020304" pitchFamily="18" charset="0"/>
              </a:rPr>
              <a:t>). </a:t>
            </a:r>
          </a:p>
          <a:p>
            <a:pPr algn="just">
              <a:spcBef>
                <a:spcPts val="288"/>
              </a:spcBef>
              <a:spcAft>
                <a:spcPts val="288"/>
              </a:spcAft>
              <a:buClrTx/>
              <a:buFontTx/>
              <a:buNone/>
            </a:pPr>
            <a:endParaRPr lang="it-IT" altLang="it-IT" sz="2200">
              <a:latin typeface="Arial" panose="020B0604020202020204" pitchFamily="34" charset="0"/>
              <a:cs typeface="Times New Roman" panose="02020603050405020304" pitchFamily="18" charset="0"/>
            </a:endParaRPr>
          </a:p>
          <a:p>
            <a:pPr>
              <a:buClrTx/>
              <a:buFontTx/>
              <a:buNone/>
            </a:pPr>
            <a:r>
              <a:rPr lang="it-IT" altLang="it-IT" sz="2200">
                <a:latin typeface="Arial" panose="020B0604020202020204" pitchFamily="34" charset="0"/>
                <a:cs typeface="Times New Roman" panose="02020603050405020304" pitchFamily="18" charset="0"/>
              </a:rPr>
              <a:t>Il tipo di corrente può inoltre influenzare la lettura del campione istologico da parte dell'anatomopatologo. In uno studio retrospettivo i margini di resezione dei campioni ottenuti con ENDO CUT® sono risultati più idonei alla valutazione rispetto a quelli ottenuti con corrente miscelata (</a:t>
            </a:r>
            <a:r>
              <a:rPr lang="it-IT" altLang="it-IT" sz="1000">
                <a:latin typeface="Arial" panose="020B0604020202020204" pitchFamily="34" charset="0"/>
                <a:cs typeface="Times New Roman" panose="02020603050405020304" pitchFamily="18" charset="0"/>
              </a:rPr>
              <a:t>Fry LC</a:t>
            </a:r>
            <a:r>
              <a:rPr lang="it-IT" altLang="it-IT" sz="1000" i="1">
                <a:latin typeface="Arial" panose="020B0604020202020204" pitchFamily="34" charset="0"/>
                <a:cs typeface="Times New Roman" panose="02020603050405020304" pitchFamily="18" charset="0"/>
              </a:rPr>
              <a:t>Am J Gastroenterol</a:t>
            </a:r>
            <a:r>
              <a:rPr lang="it-IT" altLang="it-IT" sz="1000">
                <a:latin typeface="Arial" panose="020B0604020202020204" pitchFamily="34" charset="0"/>
                <a:cs typeface="Times New Roman" panose="02020603050405020304" pitchFamily="18" charset="0"/>
              </a:rPr>
              <a:t>. 2006; 101: 2123–2127</a:t>
            </a:r>
            <a:r>
              <a:rPr lang="it-IT" altLang="it-IT" sz="2200">
                <a:latin typeface="Arial" panose="020B0604020202020204" pitchFamily="34" charset="0"/>
                <a:cs typeface="Times New Roman" panose="02020603050405020304" pitchFamily="18" charset="0"/>
              </a:rPr>
              <a:t>).</a:t>
            </a:r>
          </a:p>
        </p:txBody>
      </p:sp>
      <p:sp>
        <p:nvSpPr>
          <p:cNvPr id="51202" name="Text Box 2"/>
          <p:cNvSpPr txBox="1">
            <a:spLocks noChangeArrowheads="1"/>
          </p:cNvSpPr>
          <p:nvPr/>
        </p:nvSpPr>
        <p:spPr bwMode="auto">
          <a:xfrm>
            <a:off x="1655763" y="236538"/>
            <a:ext cx="8640762"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buClrTx/>
              <a:buFontTx/>
              <a:buNone/>
            </a:pPr>
            <a:r>
              <a:rPr lang="en-GB" altLang="it-IT" sz="2600" i="1">
                <a:solidFill>
                  <a:srgbClr val="00CCFF"/>
                </a:solidFill>
                <a:cs typeface="Times New Roman" panose="02020603050405020304" pitchFamily="18" charset="0"/>
              </a:rPr>
              <a:t>Indicazioni generali al setting dell'unità elettrochirurgica: Polipectomia / EMR</a:t>
            </a:r>
          </a:p>
        </p:txBody>
      </p:sp>
      <p:sp>
        <p:nvSpPr>
          <p:cNvPr id="51203" name="AutoShape 3"/>
          <p:cNvSpPr>
            <a:spLocks noChangeArrowheads="1"/>
          </p:cNvSpPr>
          <p:nvPr/>
        </p:nvSpPr>
        <p:spPr bwMode="auto">
          <a:xfrm>
            <a:off x="1042988" y="1724025"/>
            <a:ext cx="144462" cy="144463"/>
          </a:xfrm>
          <a:prstGeom prst="roundRect">
            <a:avLst>
              <a:gd name="adj" fmla="val 0"/>
            </a:avLst>
          </a:prstGeom>
          <a:solidFill>
            <a:srgbClr val="CFE7F5"/>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1204" name="AutoShape 4"/>
          <p:cNvSpPr>
            <a:spLocks noChangeArrowheads="1"/>
          </p:cNvSpPr>
          <p:nvPr/>
        </p:nvSpPr>
        <p:spPr bwMode="auto">
          <a:xfrm>
            <a:off x="1042988" y="3130550"/>
            <a:ext cx="144462" cy="144463"/>
          </a:xfrm>
          <a:prstGeom prst="roundRect">
            <a:avLst>
              <a:gd name="adj" fmla="val 16667"/>
            </a:avLst>
          </a:prstGeom>
          <a:solidFill>
            <a:srgbClr val="CFE7F5"/>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1205" name="AutoShape 5"/>
          <p:cNvSpPr>
            <a:spLocks noChangeArrowheads="1"/>
          </p:cNvSpPr>
          <p:nvPr/>
        </p:nvSpPr>
        <p:spPr bwMode="auto">
          <a:xfrm>
            <a:off x="1042988" y="4570413"/>
            <a:ext cx="144462" cy="144462"/>
          </a:xfrm>
          <a:prstGeom prst="roundRect">
            <a:avLst>
              <a:gd name="adj" fmla="val 16667"/>
            </a:avLst>
          </a:prstGeom>
          <a:solidFill>
            <a:srgbClr val="CFE7F5"/>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Text Box 1"/>
          <p:cNvSpPr txBox="1">
            <a:spLocks noChangeArrowheads="1"/>
          </p:cNvSpPr>
          <p:nvPr/>
        </p:nvSpPr>
        <p:spPr bwMode="auto">
          <a:xfrm>
            <a:off x="1304925" y="1112838"/>
            <a:ext cx="9928225" cy="3979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9pPr>
          </a:lstStyle>
          <a:p>
            <a:pPr algn="just">
              <a:buClrTx/>
              <a:buFontTx/>
              <a:buNone/>
            </a:pPr>
            <a:r>
              <a:rPr lang="it-IT" altLang="it-IT" sz="2200">
                <a:latin typeface="Arial" panose="020B0604020202020204" pitchFamily="34" charset="0"/>
                <a:cs typeface="Times New Roman" panose="02020603050405020304" pitchFamily="18" charset="0"/>
              </a:rPr>
              <a:t>Le impostazioni ESU specifiche per le varie fasi della ESD in diversi distretti anatomici,  con l'impiego dei più comuni aghi diatermici è stata meglio descritta per l'unità ERBE VIO300: </a:t>
            </a:r>
          </a:p>
          <a:p>
            <a:pPr algn="just">
              <a:buClrTx/>
              <a:buFontTx/>
              <a:buNone/>
            </a:pPr>
            <a:r>
              <a:rPr lang="it-IT" altLang="it-IT" sz="2200">
                <a:latin typeface="Arial" panose="020B0604020202020204" pitchFamily="34" charset="0"/>
                <a:cs typeface="Times New Roman" panose="02020603050405020304" pitchFamily="18" charset="0"/>
              </a:rPr>
              <a:t>SOFT COAG (E5, 60-100W) per la marcatura e per l'eventuale emostasi con pinza; </a:t>
            </a:r>
          </a:p>
          <a:p>
            <a:pPr algn="just">
              <a:buClrTx/>
              <a:buFontTx/>
              <a:buNone/>
            </a:pPr>
            <a:r>
              <a:rPr lang="it-IT" altLang="it-IT" sz="2200">
                <a:latin typeface="Arial" panose="020B0604020202020204" pitchFamily="34" charset="0"/>
                <a:cs typeface="Times New Roman" panose="02020603050405020304" pitchFamily="18" charset="0"/>
              </a:rPr>
              <a:t>ENDO CUT® I, (E2-4, D1-3, I1-3) per il precut e l'incisione circonferenziale della mucosa; </a:t>
            </a:r>
          </a:p>
          <a:p>
            <a:pPr algn="just">
              <a:buClrTx/>
              <a:buFontTx/>
              <a:buNone/>
            </a:pPr>
            <a:r>
              <a:rPr lang="it-IT" altLang="it-IT" sz="2200">
                <a:latin typeface="Arial" panose="020B0604020202020204" pitchFamily="34" charset="0"/>
                <a:cs typeface="Times New Roman" panose="02020603050405020304" pitchFamily="18" charset="0"/>
              </a:rPr>
              <a:t>FORCED COAG, SWIFT COAG, DRY CUT (E2-3, 35-100 W) per la dissezione sottomucosa;</a:t>
            </a:r>
          </a:p>
          <a:p>
            <a:pPr algn="just">
              <a:buClrTx/>
              <a:buFontTx/>
              <a:buNone/>
            </a:pPr>
            <a:endParaRPr lang="it-IT" altLang="it-IT" sz="2200">
              <a:latin typeface="Arial" panose="020B0604020202020204" pitchFamily="34" charset="0"/>
              <a:cs typeface="Times New Roman" panose="02020603050405020304" pitchFamily="18" charset="0"/>
            </a:endParaRPr>
          </a:p>
          <a:p>
            <a:pPr algn="just">
              <a:buClrTx/>
              <a:buFontTx/>
              <a:buNone/>
            </a:pPr>
            <a:r>
              <a:rPr lang="it-IT" altLang="it-IT" sz="2200">
                <a:latin typeface="Arial" panose="020B0604020202020204" pitchFamily="34" charset="0"/>
                <a:cs typeface="Times New Roman" panose="02020603050405020304" pitchFamily="18" charset="0"/>
              </a:rPr>
              <a:t>In breve possiamo dire che la funzione ENDO CUT® è preferibile per l'incisione della mucosa e l'utilizzo di correnti miscelate è migliore nella fase di dissezione delle fibre della sottomucosa, allo scopo di garantire un taglio efficace e ridurre il rischio di sanguinamento. Tali principi possono in linea di massima essere applicati a tutta l'endoscopia del terzo spazio</a:t>
            </a:r>
            <a:r>
              <a:rPr lang="it-IT" altLang="it-IT" sz="1000">
                <a:latin typeface="Arial" panose="020B0604020202020204" pitchFamily="34" charset="0"/>
                <a:cs typeface="Times New Roman" panose="02020603050405020304" pitchFamily="18" charset="0"/>
              </a:rPr>
              <a:t>.</a:t>
            </a:r>
          </a:p>
        </p:txBody>
      </p:sp>
      <p:sp>
        <p:nvSpPr>
          <p:cNvPr id="52226" name="Text Box 2"/>
          <p:cNvSpPr txBox="1">
            <a:spLocks noChangeArrowheads="1"/>
          </p:cNvSpPr>
          <p:nvPr/>
        </p:nvSpPr>
        <p:spPr bwMode="auto">
          <a:xfrm>
            <a:off x="1655763" y="236538"/>
            <a:ext cx="8640762"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buClrTx/>
              <a:buFontTx/>
              <a:buNone/>
            </a:pPr>
            <a:r>
              <a:rPr lang="en-GB" altLang="it-IT" sz="2600" i="1">
                <a:solidFill>
                  <a:srgbClr val="00CCFF"/>
                </a:solidFill>
                <a:cs typeface="Times New Roman" panose="02020603050405020304" pitchFamily="18" charset="0"/>
              </a:rPr>
              <a:t>Indicazioni generali al setting dell'unità elettrochirurgica: ESD</a:t>
            </a:r>
          </a:p>
        </p:txBody>
      </p:sp>
      <p:sp>
        <p:nvSpPr>
          <p:cNvPr id="52227" name="AutoShape 3"/>
          <p:cNvSpPr>
            <a:spLocks noChangeArrowheads="1"/>
          </p:cNvSpPr>
          <p:nvPr/>
        </p:nvSpPr>
        <p:spPr bwMode="auto">
          <a:xfrm>
            <a:off x="1041400" y="2270125"/>
            <a:ext cx="144463" cy="144463"/>
          </a:xfrm>
          <a:prstGeom prst="roundRect">
            <a:avLst>
              <a:gd name="adj" fmla="val 0"/>
            </a:avLst>
          </a:prstGeom>
          <a:solidFill>
            <a:srgbClr val="CFE7F5"/>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2228" name="AutoShape 4"/>
          <p:cNvSpPr>
            <a:spLocks noChangeArrowheads="1"/>
          </p:cNvSpPr>
          <p:nvPr/>
        </p:nvSpPr>
        <p:spPr bwMode="auto">
          <a:xfrm>
            <a:off x="1042988" y="2951163"/>
            <a:ext cx="144462" cy="144462"/>
          </a:xfrm>
          <a:prstGeom prst="roundRect">
            <a:avLst>
              <a:gd name="adj" fmla="val 16667"/>
            </a:avLst>
          </a:prstGeom>
          <a:solidFill>
            <a:srgbClr val="CFE7F5"/>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2229" name="AutoShape 5"/>
          <p:cNvSpPr>
            <a:spLocks noChangeArrowheads="1"/>
          </p:cNvSpPr>
          <p:nvPr/>
        </p:nvSpPr>
        <p:spPr bwMode="auto">
          <a:xfrm>
            <a:off x="1042988" y="3562350"/>
            <a:ext cx="144462" cy="144463"/>
          </a:xfrm>
          <a:prstGeom prst="roundRect">
            <a:avLst>
              <a:gd name="adj" fmla="val 16667"/>
            </a:avLst>
          </a:prstGeom>
          <a:solidFill>
            <a:srgbClr val="CFE7F5"/>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2230" name="Text Box 6"/>
          <p:cNvSpPr txBox="1">
            <a:spLocks noChangeArrowheads="1"/>
          </p:cNvSpPr>
          <p:nvPr/>
        </p:nvSpPr>
        <p:spPr bwMode="auto">
          <a:xfrm>
            <a:off x="8483600" y="6273800"/>
            <a:ext cx="3441700" cy="39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buClrTx/>
              <a:buFontTx/>
              <a:buNone/>
            </a:pPr>
            <a:r>
              <a:rPr lang="en-GB" altLang="it-IT" sz="1000"/>
              <a:t>Matsui N </a:t>
            </a:r>
            <a:r>
              <a:rPr lang="en-GB" altLang="it-IT" sz="1000">
                <a:cs typeface="Times New Roman" panose="02020603050405020304" pitchFamily="18" charset="0"/>
              </a:rPr>
              <a:t>World J Gastrointest Endosc. 2012 Apr 16;4(4):123-36</a:t>
            </a:r>
          </a:p>
          <a:p>
            <a:pPr>
              <a:buClrTx/>
              <a:buFontTx/>
              <a:buNone/>
            </a:pPr>
            <a:r>
              <a:rPr lang="en-GB" altLang="it-IT" sz="1000">
                <a:cs typeface="Times New Roman" panose="02020603050405020304" pitchFamily="18" charset="0"/>
              </a:rPr>
              <a:t>Morita Y. Gastrointest Endosc Clin N Am. 2014 Apr;24(2):183-9.</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3249" name="Group 1"/>
          <p:cNvGrpSpPr>
            <a:grpSpLocks/>
          </p:cNvGrpSpPr>
          <p:nvPr/>
        </p:nvGrpSpPr>
        <p:grpSpPr bwMode="auto">
          <a:xfrm>
            <a:off x="2652713" y="227013"/>
            <a:ext cx="7059612" cy="6499225"/>
            <a:chOff x="1671" y="143"/>
            <a:chExt cx="4447" cy="4094"/>
          </a:xfrm>
        </p:grpSpPr>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 y="143"/>
              <a:ext cx="4447" cy="40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251" name="AutoShape 3"/>
            <p:cNvSpPr>
              <a:spLocks noChangeArrowheads="1"/>
            </p:cNvSpPr>
            <p:nvPr/>
          </p:nvSpPr>
          <p:spPr bwMode="auto">
            <a:xfrm>
              <a:off x="3969" y="2041"/>
              <a:ext cx="270" cy="134"/>
            </a:xfrm>
            <a:prstGeom prst="roundRect">
              <a:avLst>
                <a:gd name="adj" fmla="val 731"/>
              </a:avLst>
            </a:prstGeom>
            <a:solidFill>
              <a:srgbClr val="FFFFFF"/>
            </a:solidFill>
            <a:ln w="93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buClrTx/>
                <a:buFontTx/>
                <a:buNone/>
              </a:pPr>
              <a:r>
                <a:rPr lang="en-GB" altLang="it-IT" sz="1300">
                  <a:latin typeface="Times New Roman" panose="02020603050405020304" pitchFamily="18" charset="0"/>
                </a:rPr>
                <a:t>300D</a:t>
              </a:r>
            </a:p>
          </p:txBody>
        </p:sp>
      </p:gr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Text Box 1"/>
          <p:cNvSpPr txBox="1">
            <a:spLocks noChangeArrowheads="1"/>
          </p:cNvSpPr>
          <p:nvPr/>
        </p:nvSpPr>
        <p:spPr bwMode="auto">
          <a:xfrm>
            <a:off x="1304925" y="860425"/>
            <a:ext cx="9928225" cy="3979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9pPr>
          </a:lstStyle>
          <a:p>
            <a:pPr algn="just">
              <a:buClrTx/>
              <a:buFontTx/>
              <a:buNone/>
            </a:pPr>
            <a:r>
              <a:rPr lang="it-IT" altLang="it-IT" sz="2200">
                <a:latin typeface="Arial" panose="020B0604020202020204" pitchFamily="34" charset="0"/>
                <a:cs typeface="Times New Roman" panose="02020603050405020304" pitchFamily="18" charset="0"/>
              </a:rPr>
              <a:t>La regolazione ideale dell'ESU per la sfinterotomia dovrebbe garantire un taglio netto dello sfintere, con rischio ridotto di sanguinamento e di pancreatite.</a:t>
            </a:r>
            <a:r>
              <a:rPr lang="it-IT" altLang="it-IT" sz="2200">
                <a:solidFill>
                  <a:srgbClr val="FF0000"/>
                </a:solidFill>
                <a:latin typeface="Arial" panose="020B0604020202020204" pitchFamily="34" charset="0"/>
                <a:cs typeface="Times New Roman" panose="02020603050405020304" pitchFamily="18" charset="0"/>
              </a:rPr>
              <a:t> </a:t>
            </a:r>
          </a:p>
          <a:p>
            <a:pPr algn="just">
              <a:buClrTx/>
              <a:buFontTx/>
              <a:buNone/>
            </a:pPr>
            <a:endParaRPr lang="it-IT" altLang="it-IT" sz="2200">
              <a:latin typeface="Arial" panose="020B0604020202020204" pitchFamily="34" charset="0"/>
              <a:cs typeface="Times New Roman" panose="02020603050405020304" pitchFamily="18" charset="0"/>
            </a:endParaRPr>
          </a:p>
          <a:p>
            <a:pPr algn="just">
              <a:buClrTx/>
              <a:buFontTx/>
              <a:buNone/>
            </a:pPr>
            <a:r>
              <a:rPr lang="it-IT" altLang="it-IT" sz="2200">
                <a:latin typeface="Arial" panose="020B0604020202020204" pitchFamily="34" charset="0"/>
                <a:cs typeface="Times New Roman" panose="02020603050405020304" pitchFamily="18" charset="0"/>
              </a:rPr>
              <a:t>Gli studi non sono dirimenti in questo senso: 4 trials randomizzati hanno comparato l'impiego di correnti di taglio puro e miscelate:</a:t>
            </a:r>
          </a:p>
          <a:p>
            <a:pPr>
              <a:buClrTx/>
              <a:buFontTx/>
              <a:buNone/>
            </a:pPr>
            <a:r>
              <a:rPr lang="it-IT" altLang="it-IT" sz="2200">
                <a:latin typeface="Arial" panose="020B0604020202020204" pitchFamily="34" charset="0"/>
                <a:cs typeface="Times New Roman" panose="02020603050405020304" pitchFamily="18" charset="0"/>
              </a:rPr>
              <a:t>Due di questi hanno dimostrato una riduzione del rischio di pancreatite post ERCP con l'impiego di correnti di taglio puro (</a:t>
            </a:r>
            <a:r>
              <a:rPr lang="it-IT" altLang="it-IT" sz="1200" i="1">
                <a:latin typeface="Arial" panose="020B0604020202020204" pitchFamily="34" charset="0"/>
                <a:cs typeface="Times New Roman" panose="02020603050405020304" pitchFamily="18" charset="0"/>
              </a:rPr>
              <a:t>Elta GH, Gastrointest Endosc</a:t>
            </a:r>
            <a:r>
              <a:rPr lang="it-IT" altLang="it-IT" sz="1200">
                <a:latin typeface="Arial" panose="020B0604020202020204" pitchFamily="34" charset="0"/>
                <a:cs typeface="Times New Roman" panose="02020603050405020304" pitchFamily="18" charset="0"/>
              </a:rPr>
              <a:t>. 1998; 47:149–153; Stefanidis G, </a:t>
            </a:r>
            <a:r>
              <a:rPr lang="it-IT" altLang="it-IT" sz="1200" i="1">
                <a:latin typeface="Arial" panose="020B0604020202020204" pitchFamily="34" charset="0"/>
                <a:cs typeface="Times New Roman" panose="02020603050405020304" pitchFamily="18" charset="0"/>
              </a:rPr>
              <a:t>Gastrointest Endosc</a:t>
            </a:r>
            <a:r>
              <a:rPr lang="it-IT" altLang="it-IT" sz="1200">
                <a:latin typeface="Arial" panose="020B0604020202020204" pitchFamily="34" charset="0"/>
                <a:cs typeface="Times New Roman" panose="02020603050405020304" pitchFamily="18" charset="0"/>
              </a:rPr>
              <a:t>. 2003; 57: 192–197</a:t>
            </a:r>
            <a:r>
              <a:rPr lang="it-IT" altLang="it-IT" sz="2200">
                <a:latin typeface="Arial" panose="020B0604020202020204" pitchFamily="34" charset="0"/>
                <a:cs typeface="Times New Roman" panose="02020603050405020304" pitchFamily="18" charset="0"/>
              </a:rPr>
              <a:t>); </a:t>
            </a:r>
          </a:p>
          <a:p>
            <a:pPr>
              <a:buClrTx/>
              <a:buFontTx/>
              <a:buNone/>
            </a:pPr>
            <a:r>
              <a:rPr lang="it-IT" altLang="it-IT" sz="2200">
                <a:latin typeface="Arial" panose="020B0604020202020204" pitchFamily="34" charset="0"/>
                <a:cs typeface="Times New Roman" panose="02020603050405020304" pitchFamily="18" charset="0"/>
              </a:rPr>
              <a:t>Altri due non hanno dimostrato differenze significative in termini di pancreatite, ma un incremento di sanguinamenti minori con l'impiego di correnti di taglio puro (</a:t>
            </a:r>
            <a:r>
              <a:rPr lang="it-IT" altLang="it-IT" sz="1200">
                <a:latin typeface="Arial" panose="020B0604020202020204" pitchFamily="34" charset="0"/>
                <a:cs typeface="Times New Roman" panose="02020603050405020304" pitchFamily="18" charset="0"/>
              </a:rPr>
              <a:t>Macintosh, D.G,</a:t>
            </a:r>
            <a:r>
              <a:rPr lang="it-IT" altLang="it-IT" sz="1200" i="1">
                <a:latin typeface="Arial" panose="020B0604020202020204" pitchFamily="34" charset="0"/>
                <a:cs typeface="Times New Roman" panose="02020603050405020304" pitchFamily="18" charset="0"/>
              </a:rPr>
              <a:t>Gastrointest Endosc</a:t>
            </a:r>
            <a:r>
              <a:rPr lang="it-IT" altLang="it-IT" sz="1200">
                <a:latin typeface="Arial" panose="020B0604020202020204" pitchFamily="34" charset="0"/>
                <a:cs typeface="Times New Roman" panose="02020603050405020304" pitchFamily="18" charset="0"/>
              </a:rPr>
              <a:t>. 2004; 60: 551–556; Gorelick, A, </a:t>
            </a:r>
            <a:r>
              <a:rPr lang="it-IT" altLang="it-IT" sz="1200" i="1">
                <a:latin typeface="Arial" panose="020B0604020202020204" pitchFamily="34" charset="0"/>
                <a:cs typeface="Times New Roman" panose="02020603050405020304" pitchFamily="18" charset="0"/>
              </a:rPr>
              <a:t>Endoscopy</a:t>
            </a:r>
            <a:r>
              <a:rPr lang="it-IT" altLang="it-IT" sz="1200">
                <a:latin typeface="Arial" panose="020B0604020202020204" pitchFamily="34" charset="0"/>
                <a:cs typeface="Times New Roman" panose="02020603050405020304" pitchFamily="18" charset="0"/>
              </a:rPr>
              <a:t>. 2001; 33:976–980</a:t>
            </a:r>
            <a:r>
              <a:rPr lang="it-IT" altLang="it-IT" sz="2200">
                <a:latin typeface="Arial" panose="020B0604020202020204" pitchFamily="34" charset="0"/>
                <a:cs typeface="Times New Roman" panose="02020603050405020304" pitchFamily="18" charset="0"/>
              </a:rPr>
              <a:t>). </a:t>
            </a:r>
          </a:p>
          <a:p>
            <a:pPr>
              <a:buClrTx/>
              <a:buFontTx/>
              <a:buNone/>
            </a:pPr>
            <a:r>
              <a:rPr lang="it-IT" altLang="it-IT" sz="2200">
                <a:latin typeface="Arial" panose="020B0604020202020204" pitchFamily="34" charset="0"/>
                <a:cs typeface="Times New Roman" panose="02020603050405020304" pitchFamily="18" charset="0"/>
              </a:rPr>
              <a:t>Una recente review sugli RCTs che hanno confrontato ENDO CUT® con correnti miscelate nella sfinterotomia biliare, non ha dimostrato una differenza clinicamente significativa per quanto riguarda la pancreatite post ERCP, mentre il sanguinamento minore è stato inferiore nel gruppo ENDO CUT® (</a:t>
            </a:r>
            <a:r>
              <a:rPr lang="it-IT" altLang="it-IT" sz="1200">
                <a:latin typeface="Arial" panose="020B0604020202020204" pitchFamily="34" charset="0"/>
                <a:cs typeface="Times New Roman" panose="02020603050405020304" pitchFamily="18" charset="0"/>
              </a:rPr>
              <a:t>Li DF, Dig Dis Sci. 2019 Aug;64(8):2088-2094</a:t>
            </a:r>
            <a:r>
              <a:rPr lang="it-IT" altLang="it-IT" sz="2200">
                <a:latin typeface="Arial" panose="020B0604020202020204" pitchFamily="34" charset="0"/>
                <a:cs typeface="Times New Roman" panose="02020603050405020304" pitchFamily="18" charset="0"/>
              </a:rPr>
              <a:t>).</a:t>
            </a:r>
          </a:p>
        </p:txBody>
      </p:sp>
      <p:sp>
        <p:nvSpPr>
          <p:cNvPr id="54274" name="Text Box 2"/>
          <p:cNvSpPr txBox="1">
            <a:spLocks noChangeArrowheads="1"/>
          </p:cNvSpPr>
          <p:nvPr/>
        </p:nvSpPr>
        <p:spPr bwMode="auto">
          <a:xfrm>
            <a:off x="1655763" y="236538"/>
            <a:ext cx="8640762"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buClrTx/>
              <a:buFontTx/>
              <a:buNone/>
            </a:pPr>
            <a:r>
              <a:rPr lang="en-GB" altLang="it-IT" sz="2600" i="1">
                <a:solidFill>
                  <a:srgbClr val="00CCFF"/>
                </a:solidFill>
                <a:cs typeface="Times New Roman" panose="02020603050405020304" pitchFamily="18" charset="0"/>
              </a:rPr>
              <a:t>Indicazioni generali al setting dell'unità elettrochirurgica: ERCP</a:t>
            </a:r>
          </a:p>
        </p:txBody>
      </p:sp>
      <p:sp>
        <p:nvSpPr>
          <p:cNvPr id="54275" name="AutoShape 3"/>
          <p:cNvSpPr>
            <a:spLocks noChangeArrowheads="1"/>
          </p:cNvSpPr>
          <p:nvPr/>
        </p:nvSpPr>
        <p:spPr bwMode="auto">
          <a:xfrm>
            <a:off x="1041400" y="2667000"/>
            <a:ext cx="144463" cy="144463"/>
          </a:xfrm>
          <a:prstGeom prst="roundRect">
            <a:avLst>
              <a:gd name="adj" fmla="val 0"/>
            </a:avLst>
          </a:prstGeom>
          <a:solidFill>
            <a:srgbClr val="CFE7F5"/>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4276" name="AutoShape 4"/>
          <p:cNvSpPr>
            <a:spLocks noChangeArrowheads="1"/>
          </p:cNvSpPr>
          <p:nvPr/>
        </p:nvSpPr>
        <p:spPr bwMode="auto">
          <a:xfrm>
            <a:off x="1042988" y="3670300"/>
            <a:ext cx="144462" cy="144463"/>
          </a:xfrm>
          <a:prstGeom prst="roundRect">
            <a:avLst>
              <a:gd name="adj" fmla="val 16667"/>
            </a:avLst>
          </a:prstGeom>
          <a:solidFill>
            <a:srgbClr val="CFE7F5"/>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4277" name="AutoShape 5"/>
          <p:cNvSpPr>
            <a:spLocks noChangeArrowheads="1"/>
          </p:cNvSpPr>
          <p:nvPr/>
        </p:nvSpPr>
        <p:spPr bwMode="auto">
          <a:xfrm>
            <a:off x="1042988" y="4714875"/>
            <a:ext cx="144462" cy="144463"/>
          </a:xfrm>
          <a:prstGeom prst="roundRect">
            <a:avLst>
              <a:gd name="adj" fmla="val 16667"/>
            </a:avLst>
          </a:prstGeom>
          <a:solidFill>
            <a:srgbClr val="CFE7F5"/>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Rectangle 1"/>
          <p:cNvSpPr>
            <a:spLocks noGrp="1" noChangeArrowheads="1"/>
          </p:cNvSpPr>
          <p:nvPr>
            <p:ph type="title"/>
          </p:nvPr>
        </p:nvSpPr>
        <p:spPr>
          <a:xfrm>
            <a:off x="479425" y="468313"/>
            <a:ext cx="11233150" cy="971550"/>
          </a:xfrm>
          <a:ln/>
        </p:spPr>
        <p:txBody>
          <a:bodyPr/>
          <a:lstStyle/>
          <a:p>
            <a:pP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pPr>
            <a:r>
              <a:rPr lang="de-DE" altLang="it-IT" sz="3200">
                <a:solidFill>
                  <a:srgbClr val="00AEEF"/>
                </a:solidFill>
                <a:latin typeface="Calibri" panose="020F0502020204030204" pitchFamily="34" charset="0"/>
              </a:rPr>
              <a:t>ERCP</a:t>
            </a:r>
          </a:p>
        </p:txBody>
      </p:sp>
      <p:sp>
        <p:nvSpPr>
          <p:cNvPr id="55298" name="Text Box 2"/>
          <p:cNvSpPr txBox="1">
            <a:spLocks noChangeArrowheads="1"/>
          </p:cNvSpPr>
          <p:nvPr/>
        </p:nvSpPr>
        <p:spPr bwMode="auto">
          <a:xfrm>
            <a:off x="609600" y="5053013"/>
            <a:ext cx="10972800" cy="154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ts val="1200"/>
              </a:spcBef>
              <a:buClrTx/>
              <a:buFontTx/>
              <a:buNone/>
            </a:pPr>
            <a:r>
              <a:rPr lang="de-DE" altLang="it-IT" sz="2400"/>
              <a:t>ENDO CUT I lavora a tensioni più basse e dà un minore effetto coagulativo rispetto ad ENDO CUT Q, perciò è la modalità di taglio da preferire per la Papilla di Vater e l’operativa bilio-pancreatica.</a:t>
            </a:r>
          </a:p>
        </p:txBody>
      </p:sp>
      <p:grpSp>
        <p:nvGrpSpPr>
          <p:cNvPr id="55299" name="Group 3"/>
          <p:cNvGrpSpPr>
            <a:grpSpLocks/>
          </p:cNvGrpSpPr>
          <p:nvPr/>
        </p:nvGrpSpPr>
        <p:grpSpPr bwMode="auto">
          <a:xfrm>
            <a:off x="3216275" y="2205038"/>
            <a:ext cx="5949950" cy="2589212"/>
            <a:chOff x="2026" y="1389"/>
            <a:chExt cx="3748" cy="1631"/>
          </a:xfrm>
        </p:grpSpPr>
        <p:sp>
          <p:nvSpPr>
            <p:cNvPr id="55300" name="Rectangle 4"/>
            <p:cNvSpPr>
              <a:spLocks noChangeArrowheads="1"/>
            </p:cNvSpPr>
            <p:nvPr/>
          </p:nvSpPr>
          <p:spPr bwMode="auto">
            <a:xfrm>
              <a:off x="2026" y="1389"/>
              <a:ext cx="1873" cy="542"/>
            </a:xfrm>
            <a:prstGeom prst="rect">
              <a:avLst/>
            </a:prstGeom>
            <a:solidFill>
              <a:srgbClr val="FFFF00"/>
            </a:solidFill>
            <a:ln w="255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buClrTx/>
                <a:buFontTx/>
                <a:buNone/>
              </a:pPr>
              <a:r>
                <a:rPr lang="en-GB" altLang="it-IT" sz="1200"/>
                <a:t>Modalità</a:t>
              </a:r>
            </a:p>
            <a:p>
              <a:pPr>
                <a:buClrTx/>
                <a:buFontTx/>
                <a:buNone/>
              </a:pPr>
              <a:r>
                <a:rPr lang="en-GB" altLang="it-IT" sz="1200" b="1"/>
                <a:t>ENDO CUT I</a:t>
              </a:r>
            </a:p>
          </p:txBody>
        </p:sp>
        <p:sp>
          <p:nvSpPr>
            <p:cNvPr id="55301" name="Rectangle 5"/>
            <p:cNvSpPr>
              <a:spLocks noChangeArrowheads="1"/>
            </p:cNvSpPr>
            <p:nvPr/>
          </p:nvSpPr>
          <p:spPr bwMode="auto">
            <a:xfrm>
              <a:off x="2026" y="1933"/>
              <a:ext cx="1873" cy="542"/>
            </a:xfrm>
            <a:prstGeom prst="rect">
              <a:avLst/>
            </a:prstGeom>
            <a:solidFill>
              <a:srgbClr val="FFFF00"/>
            </a:solidFill>
            <a:ln w="255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buClrTx/>
                <a:buFontTx/>
                <a:buNone/>
              </a:pPr>
              <a:r>
                <a:rPr lang="en-GB" altLang="it-IT" sz="1200"/>
                <a:t>Effetto</a:t>
              </a:r>
            </a:p>
            <a:p>
              <a:pPr>
                <a:buClrTx/>
                <a:buFontTx/>
                <a:buNone/>
              </a:pPr>
              <a:r>
                <a:rPr lang="en-GB" altLang="it-IT" sz="3200" b="1"/>
                <a:t>2</a:t>
              </a:r>
            </a:p>
          </p:txBody>
        </p:sp>
        <p:sp>
          <p:nvSpPr>
            <p:cNvPr id="55302" name="Rectangle 6"/>
            <p:cNvSpPr>
              <a:spLocks noChangeArrowheads="1"/>
            </p:cNvSpPr>
            <p:nvPr/>
          </p:nvSpPr>
          <p:spPr bwMode="auto">
            <a:xfrm>
              <a:off x="2026" y="2478"/>
              <a:ext cx="1873" cy="542"/>
            </a:xfrm>
            <a:prstGeom prst="rect">
              <a:avLst/>
            </a:prstGeom>
            <a:solidFill>
              <a:srgbClr val="FFFF00"/>
            </a:solidFill>
            <a:ln w="255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a:solidFill>
                    <a:srgbClr val="000000"/>
                  </a:solidFill>
                  <a:latin typeface="Calibri" panose="020F0502020204030204" pitchFamily="34" charset="0"/>
                  <a:ea typeface="Microsoft YaHei" panose="020B0503020204020204" pitchFamily="34" charset="-122"/>
                </a:defRPr>
              </a:lvl1pPr>
              <a:lvl2pPr>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a:solidFill>
                    <a:srgbClr val="000000"/>
                  </a:solidFill>
                  <a:latin typeface="Calibri" panose="020F0502020204030204" pitchFamily="34" charset="0"/>
                  <a:ea typeface="Microsoft YaHei" panose="020B0503020204020204" pitchFamily="34" charset="-122"/>
                </a:defRPr>
              </a:lvl2pPr>
              <a:lvl3pPr>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a:solidFill>
                    <a:srgbClr val="000000"/>
                  </a:solidFill>
                  <a:latin typeface="Calibri" panose="020F0502020204030204" pitchFamily="34" charset="0"/>
                  <a:ea typeface="Microsoft YaHei" panose="020B0503020204020204" pitchFamily="34" charset="-122"/>
                </a:defRPr>
              </a:lvl3pPr>
              <a:lvl4pPr>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a:solidFill>
                    <a:srgbClr val="000000"/>
                  </a:solidFill>
                  <a:latin typeface="Calibri" panose="020F0502020204030204" pitchFamily="34" charset="0"/>
                  <a:ea typeface="Microsoft YaHei" panose="020B0503020204020204" pitchFamily="34" charset="-122"/>
                </a:defRPr>
              </a:lvl4pPr>
              <a:lvl5pPr>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a:solidFill>
                    <a:srgbClr val="000000"/>
                  </a:solidFill>
                  <a:latin typeface="Calibri" panose="020F0502020204030204" pitchFamily="34" charset="0"/>
                  <a:ea typeface="Microsoft YaHei" panose="020B0503020204020204" pitchFamily="34" charset="-122"/>
                </a:defRPr>
              </a:lvl9pPr>
            </a:lstStyle>
            <a:p>
              <a:pPr>
                <a:buClrTx/>
                <a:buFontTx/>
                <a:buNone/>
              </a:pPr>
              <a:r>
                <a:rPr lang="en-GB" altLang="it-IT" sz="1200"/>
                <a:t>Larghezza	Intervallo</a:t>
              </a:r>
            </a:p>
            <a:p>
              <a:pPr>
                <a:buClrTx/>
                <a:buFontTx/>
                <a:buNone/>
              </a:pPr>
              <a:r>
                <a:rPr lang="en-GB" altLang="it-IT" sz="1200"/>
                <a:t>di taglio	di taglio</a:t>
              </a:r>
            </a:p>
            <a:p>
              <a:pPr>
                <a:buClrTx/>
                <a:buFontTx/>
                <a:buNone/>
              </a:pPr>
              <a:r>
                <a:rPr lang="en-GB" altLang="it-IT" sz="1200" b="1"/>
                <a:t>2	3</a:t>
              </a:r>
            </a:p>
          </p:txBody>
        </p:sp>
        <p:sp>
          <p:nvSpPr>
            <p:cNvPr id="55303" name="Rectangle 7"/>
            <p:cNvSpPr>
              <a:spLocks noChangeArrowheads="1"/>
            </p:cNvSpPr>
            <p:nvPr/>
          </p:nvSpPr>
          <p:spPr bwMode="auto">
            <a:xfrm>
              <a:off x="3901" y="1389"/>
              <a:ext cx="1873" cy="542"/>
            </a:xfrm>
            <a:prstGeom prst="rect">
              <a:avLst/>
            </a:prstGeom>
            <a:solidFill>
              <a:srgbClr val="0070C0"/>
            </a:solidFill>
            <a:ln w="255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r">
                <a:buClrTx/>
                <a:buFontTx/>
                <a:buNone/>
              </a:pPr>
              <a:r>
                <a:rPr lang="en-GB" altLang="it-IT" sz="1200">
                  <a:solidFill>
                    <a:srgbClr val="FFFFFF"/>
                  </a:solidFill>
                </a:rPr>
                <a:t>Modalità</a:t>
              </a:r>
            </a:p>
            <a:p>
              <a:pPr algn="r">
                <a:buClrTx/>
                <a:buFontTx/>
                <a:buNone/>
              </a:pPr>
              <a:r>
                <a:rPr lang="en-GB" altLang="it-IT" sz="1200" b="1">
                  <a:solidFill>
                    <a:srgbClr val="FFFFFF"/>
                  </a:solidFill>
                </a:rPr>
                <a:t>FORCED COAG</a:t>
              </a:r>
            </a:p>
          </p:txBody>
        </p:sp>
        <p:sp>
          <p:nvSpPr>
            <p:cNvPr id="55304" name="Rectangle 8"/>
            <p:cNvSpPr>
              <a:spLocks noChangeArrowheads="1"/>
            </p:cNvSpPr>
            <p:nvPr/>
          </p:nvSpPr>
          <p:spPr bwMode="auto">
            <a:xfrm>
              <a:off x="3901" y="1933"/>
              <a:ext cx="1873" cy="542"/>
            </a:xfrm>
            <a:prstGeom prst="rect">
              <a:avLst/>
            </a:prstGeom>
            <a:solidFill>
              <a:srgbClr val="0070C0"/>
            </a:solidFill>
            <a:ln w="255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r">
                <a:buClrTx/>
                <a:buFontTx/>
                <a:buNone/>
              </a:pPr>
              <a:r>
                <a:rPr lang="en-GB" altLang="it-IT" sz="1200">
                  <a:solidFill>
                    <a:srgbClr val="FFFFFF"/>
                  </a:solidFill>
                </a:rPr>
                <a:t>Effetto</a:t>
              </a:r>
            </a:p>
            <a:p>
              <a:pPr algn="r">
                <a:buClrTx/>
                <a:buFontTx/>
                <a:buNone/>
              </a:pPr>
              <a:r>
                <a:rPr lang="en-GB" altLang="it-IT" sz="3200" b="1">
                  <a:solidFill>
                    <a:srgbClr val="FFFFFF"/>
                  </a:solidFill>
                </a:rPr>
                <a:t>1</a:t>
              </a:r>
            </a:p>
          </p:txBody>
        </p:sp>
        <p:sp>
          <p:nvSpPr>
            <p:cNvPr id="55305" name="Rectangle 9"/>
            <p:cNvSpPr>
              <a:spLocks noChangeArrowheads="1"/>
            </p:cNvSpPr>
            <p:nvPr/>
          </p:nvSpPr>
          <p:spPr bwMode="auto">
            <a:xfrm>
              <a:off x="3901" y="2478"/>
              <a:ext cx="1873" cy="542"/>
            </a:xfrm>
            <a:prstGeom prst="rect">
              <a:avLst/>
            </a:prstGeom>
            <a:solidFill>
              <a:srgbClr val="0070C0"/>
            </a:solidFill>
            <a:ln w="255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r">
                <a:buClrTx/>
                <a:buFontTx/>
                <a:buNone/>
              </a:pPr>
              <a:r>
                <a:rPr lang="en-GB" altLang="it-IT" sz="1200">
                  <a:solidFill>
                    <a:srgbClr val="FFFFFF"/>
                  </a:solidFill>
                </a:rPr>
                <a:t>Watt max</a:t>
              </a:r>
            </a:p>
            <a:p>
              <a:pPr algn="r">
                <a:buClrTx/>
                <a:buFontTx/>
                <a:buNone/>
              </a:pPr>
              <a:r>
                <a:rPr lang="en-GB" altLang="it-IT" sz="3200" b="1">
                  <a:solidFill>
                    <a:srgbClr val="FFFFFF"/>
                  </a:solidFill>
                </a:rPr>
                <a:t>30</a:t>
              </a:r>
            </a:p>
          </p:txBody>
        </p:sp>
      </p:grpSp>
      <p:sp>
        <p:nvSpPr>
          <p:cNvPr id="55306" name="Rectangle 10"/>
          <p:cNvSpPr>
            <a:spLocks noChangeArrowheads="1"/>
          </p:cNvSpPr>
          <p:nvPr/>
        </p:nvSpPr>
        <p:spPr bwMode="auto">
          <a:xfrm>
            <a:off x="623888" y="1484313"/>
            <a:ext cx="10972800" cy="154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9pPr>
          </a:lstStyle>
          <a:p>
            <a:pPr hangingPunct="1">
              <a:spcBef>
                <a:spcPts val="638"/>
              </a:spcBef>
              <a:buClrTx/>
              <a:buFontTx/>
              <a:buNone/>
            </a:pPr>
            <a:r>
              <a:rPr lang="en-GB" altLang="it-IT" sz="2400" b="1"/>
              <a:t>SFINTEROTOMIA STANDARD</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23863"/>
            <a:ext cx="9369425" cy="4187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2" name="Text Box 2"/>
          <p:cNvSpPr txBox="1">
            <a:spLocks noChangeArrowheads="1"/>
          </p:cNvSpPr>
          <p:nvPr/>
        </p:nvSpPr>
        <p:spPr bwMode="auto">
          <a:xfrm>
            <a:off x="434975" y="4865688"/>
            <a:ext cx="11322050" cy="75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9pPr>
          </a:lstStyle>
          <a:p>
            <a:pPr algn="ctr">
              <a:buClrTx/>
              <a:buFontTx/>
              <a:buNone/>
            </a:pPr>
            <a:r>
              <a:rPr lang="en-GB" altLang="it-IT" sz="2000"/>
              <a:t>Gli effetti della corrente elettrica sui tessuti biologici sono noti da tempo...</a:t>
            </a:r>
          </a:p>
        </p:txBody>
      </p:sp>
      <p:sp>
        <p:nvSpPr>
          <p:cNvPr id="10243" name="Text Box 3"/>
          <p:cNvSpPr txBox="1">
            <a:spLocks noChangeArrowheads="1"/>
          </p:cNvSpPr>
          <p:nvPr/>
        </p:nvSpPr>
        <p:spPr bwMode="auto">
          <a:xfrm>
            <a:off x="2117725" y="5114925"/>
            <a:ext cx="7889875" cy="893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hangingPunct="1">
              <a:spcBef>
                <a:spcPts val="700"/>
              </a:spcBef>
              <a:buClrTx/>
              <a:buFontTx/>
              <a:buNone/>
            </a:pPr>
            <a:endParaRPr lang="en-GB" altLang="it-IT" sz="1400">
              <a:solidFill>
                <a:srgbClr val="282828"/>
              </a:solidFill>
              <a:latin typeface="Arial" panose="020B0604020202020204" pitchFamily="34" charset="0"/>
            </a:endParaRPr>
          </a:p>
          <a:p>
            <a:pPr hangingPunct="1">
              <a:spcBef>
                <a:spcPts val="700"/>
              </a:spcBef>
              <a:buClrTx/>
              <a:buFontTx/>
              <a:buNone/>
            </a:pPr>
            <a:r>
              <a:rPr lang="en-GB" altLang="it-IT" b="1">
                <a:solidFill>
                  <a:srgbClr val="282828"/>
                </a:solidFill>
                <a:latin typeface="Arial" panose="020B0604020202020204" pitchFamily="34" charset="0"/>
              </a:rPr>
              <a:t>EFFETTO ELETTROLITICO</a:t>
            </a:r>
          </a:p>
          <a:p>
            <a:pPr hangingPunct="1">
              <a:spcBef>
                <a:spcPts val="700"/>
              </a:spcBef>
              <a:buClrTx/>
              <a:buFontTx/>
              <a:buNone/>
            </a:pPr>
            <a:r>
              <a:rPr lang="en-GB" altLang="it-IT" b="1">
                <a:solidFill>
                  <a:srgbClr val="282828"/>
                </a:solidFill>
                <a:latin typeface="Arial" panose="020B0604020202020204" pitchFamily="34" charset="0"/>
              </a:rPr>
              <a:t>EFFETTO FARADICO</a:t>
            </a:r>
          </a:p>
          <a:p>
            <a:pPr hangingPunct="1">
              <a:spcBef>
                <a:spcPts val="700"/>
              </a:spcBef>
              <a:buClrTx/>
              <a:buFontTx/>
              <a:buNone/>
            </a:pPr>
            <a:r>
              <a:rPr lang="en-GB" altLang="it-IT" b="1">
                <a:solidFill>
                  <a:srgbClr val="282828"/>
                </a:solidFill>
                <a:latin typeface="Arial" panose="020B0604020202020204" pitchFamily="34" charset="0"/>
              </a:rPr>
              <a:t>EFFETTO TERMICO</a:t>
            </a:r>
          </a:p>
        </p:txBody>
      </p:sp>
      <p:sp>
        <p:nvSpPr>
          <p:cNvPr id="10244" name="AutoShape 4"/>
          <p:cNvSpPr>
            <a:spLocks noChangeArrowheads="1"/>
          </p:cNvSpPr>
          <p:nvPr/>
        </p:nvSpPr>
        <p:spPr bwMode="auto">
          <a:xfrm>
            <a:off x="1836738" y="6264275"/>
            <a:ext cx="144462" cy="144463"/>
          </a:xfrm>
          <a:prstGeom prst="roundRect">
            <a:avLst>
              <a:gd name="adj" fmla="val 16667"/>
            </a:avLst>
          </a:prstGeom>
          <a:solidFill>
            <a:srgbClr val="CFE7F5"/>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45" name="AutoShape 5"/>
          <p:cNvSpPr>
            <a:spLocks noChangeArrowheads="1"/>
          </p:cNvSpPr>
          <p:nvPr/>
        </p:nvSpPr>
        <p:spPr bwMode="auto">
          <a:xfrm>
            <a:off x="1836738" y="5903913"/>
            <a:ext cx="144462" cy="144462"/>
          </a:xfrm>
          <a:prstGeom prst="roundRect">
            <a:avLst>
              <a:gd name="adj" fmla="val 16667"/>
            </a:avLst>
          </a:prstGeom>
          <a:solidFill>
            <a:srgbClr val="CFE7F5"/>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46" name="AutoShape 6"/>
          <p:cNvSpPr>
            <a:spLocks noChangeArrowheads="1"/>
          </p:cNvSpPr>
          <p:nvPr/>
        </p:nvSpPr>
        <p:spPr bwMode="auto">
          <a:xfrm>
            <a:off x="1836738" y="5508625"/>
            <a:ext cx="144462" cy="144463"/>
          </a:xfrm>
          <a:prstGeom prst="roundRect">
            <a:avLst>
              <a:gd name="adj" fmla="val 16667"/>
            </a:avLst>
          </a:prstGeom>
          <a:solidFill>
            <a:srgbClr val="CFE7F5"/>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Rectangle 1"/>
          <p:cNvSpPr>
            <a:spLocks noGrp="1" noChangeArrowheads="1"/>
          </p:cNvSpPr>
          <p:nvPr>
            <p:ph type="title"/>
          </p:nvPr>
        </p:nvSpPr>
        <p:spPr>
          <a:xfrm>
            <a:off x="479425" y="468313"/>
            <a:ext cx="11233150" cy="971550"/>
          </a:xfrm>
          <a:ln/>
        </p:spPr>
        <p:txBody>
          <a:bodyPr/>
          <a:lstStyle/>
          <a:p>
            <a:pP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pPr>
            <a:r>
              <a:rPr lang="de-DE" altLang="it-IT" sz="3200">
                <a:solidFill>
                  <a:srgbClr val="00AEEF"/>
                </a:solidFill>
                <a:latin typeface="Calibri" panose="020F0502020204030204" pitchFamily="34" charset="0"/>
              </a:rPr>
              <a:t>ERCP</a:t>
            </a:r>
          </a:p>
        </p:txBody>
      </p:sp>
      <p:sp>
        <p:nvSpPr>
          <p:cNvPr id="56322" name="Text Box 2"/>
          <p:cNvSpPr txBox="1">
            <a:spLocks noChangeArrowheads="1"/>
          </p:cNvSpPr>
          <p:nvPr/>
        </p:nvSpPr>
        <p:spPr bwMode="auto">
          <a:xfrm>
            <a:off x="609600" y="5053013"/>
            <a:ext cx="10972800" cy="154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9pPr>
          </a:lstStyle>
          <a:p>
            <a:pPr eaLnBrk="1" hangingPunct="1">
              <a:spcBef>
                <a:spcPts val="1200"/>
              </a:spcBef>
              <a:buClrTx/>
              <a:buFontTx/>
              <a:buNone/>
            </a:pPr>
            <a:r>
              <a:rPr lang="de-DE" altLang="it-IT" sz="2400"/>
              <a:t>ENDO CUT I lavora a tensioni più basse e dà un minore effetto coagulativo rispetto ad ENDO CUT Q, perciò è la modalità di taglio da preferire per la Papilla di Vater e l’operativa bilio-pancreatica.</a:t>
            </a:r>
          </a:p>
        </p:txBody>
      </p:sp>
      <p:grpSp>
        <p:nvGrpSpPr>
          <p:cNvPr id="56323" name="Group 3"/>
          <p:cNvGrpSpPr>
            <a:grpSpLocks/>
          </p:cNvGrpSpPr>
          <p:nvPr/>
        </p:nvGrpSpPr>
        <p:grpSpPr bwMode="auto">
          <a:xfrm>
            <a:off x="3216275" y="2205038"/>
            <a:ext cx="5949950" cy="2589212"/>
            <a:chOff x="2026" y="1389"/>
            <a:chExt cx="3748" cy="1631"/>
          </a:xfrm>
        </p:grpSpPr>
        <p:sp>
          <p:nvSpPr>
            <p:cNvPr id="56324" name="Rectangle 4"/>
            <p:cNvSpPr>
              <a:spLocks noChangeArrowheads="1"/>
            </p:cNvSpPr>
            <p:nvPr/>
          </p:nvSpPr>
          <p:spPr bwMode="auto">
            <a:xfrm>
              <a:off x="2026" y="1389"/>
              <a:ext cx="1873" cy="542"/>
            </a:xfrm>
            <a:prstGeom prst="rect">
              <a:avLst/>
            </a:prstGeom>
            <a:solidFill>
              <a:srgbClr val="FFFF00"/>
            </a:solidFill>
            <a:ln w="255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buClrTx/>
                <a:buFontTx/>
                <a:buNone/>
              </a:pPr>
              <a:r>
                <a:rPr lang="en-GB" altLang="it-IT" sz="1200"/>
                <a:t>Modalità</a:t>
              </a:r>
            </a:p>
            <a:p>
              <a:pPr>
                <a:buClrTx/>
                <a:buFontTx/>
                <a:buNone/>
              </a:pPr>
              <a:r>
                <a:rPr lang="en-GB" altLang="it-IT" sz="1200" b="1"/>
                <a:t>ENDO CUT I</a:t>
              </a:r>
            </a:p>
          </p:txBody>
        </p:sp>
        <p:sp>
          <p:nvSpPr>
            <p:cNvPr id="56325" name="Rectangle 5"/>
            <p:cNvSpPr>
              <a:spLocks noChangeArrowheads="1"/>
            </p:cNvSpPr>
            <p:nvPr/>
          </p:nvSpPr>
          <p:spPr bwMode="auto">
            <a:xfrm>
              <a:off x="2026" y="1933"/>
              <a:ext cx="1873" cy="542"/>
            </a:xfrm>
            <a:prstGeom prst="rect">
              <a:avLst/>
            </a:prstGeom>
            <a:solidFill>
              <a:srgbClr val="FFFF00"/>
            </a:solidFill>
            <a:ln w="255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buClrTx/>
                <a:buFontTx/>
                <a:buNone/>
              </a:pPr>
              <a:r>
                <a:rPr lang="en-GB" altLang="it-IT" sz="1200"/>
                <a:t>Effetto</a:t>
              </a:r>
            </a:p>
            <a:p>
              <a:pPr>
                <a:buClrTx/>
                <a:buFontTx/>
                <a:buNone/>
              </a:pPr>
              <a:r>
                <a:rPr lang="en-GB" altLang="it-IT" sz="3200" b="1"/>
                <a:t>2</a:t>
              </a:r>
            </a:p>
          </p:txBody>
        </p:sp>
        <p:sp>
          <p:nvSpPr>
            <p:cNvPr id="56326" name="Rectangle 6"/>
            <p:cNvSpPr>
              <a:spLocks noChangeArrowheads="1"/>
            </p:cNvSpPr>
            <p:nvPr/>
          </p:nvSpPr>
          <p:spPr bwMode="auto">
            <a:xfrm>
              <a:off x="2026" y="2478"/>
              <a:ext cx="1873" cy="542"/>
            </a:xfrm>
            <a:prstGeom prst="rect">
              <a:avLst/>
            </a:prstGeom>
            <a:solidFill>
              <a:srgbClr val="FFFF00"/>
            </a:solidFill>
            <a:ln w="255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a:solidFill>
                    <a:srgbClr val="000000"/>
                  </a:solidFill>
                  <a:latin typeface="Calibri" panose="020F0502020204030204" pitchFamily="34" charset="0"/>
                  <a:ea typeface="Microsoft YaHei" panose="020B0503020204020204" pitchFamily="34" charset="-122"/>
                </a:defRPr>
              </a:lvl1pPr>
              <a:lvl2pPr>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a:solidFill>
                    <a:srgbClr val="000000"/>
                  </a:solidFill>
                  <a:latin typeface="Calibri" panose="020F0502020204030204" pitchFamily="34" charset="0"/>
                  <a:ea typeface="Microsoft YaHei" panose="020B0503020204020204" pitchFamily="34" charset="-122"/>
                </a:defRPr>
              </a:lvl2pPr>
              <a:lvl3pPr>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a:solidFill>
                    <a:srgbClr val="000000"/>
                  </a:solidFill>
                  <a:latin typeface="Calibri" panose="020F0502020204030204" pitchFamily="34" charset="0"/>
                  <a:ea typeface="Microsoft YaHei" panose="020B0503020204020204" pitchFamily="34" charset="-122"/>
                </a:defRPr>
              </a:lvl3pPr>
              <a:lvl4pPr>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a:solidFill>
                    <a:srgbClr val="000000"/>
                  </a:solidFill>
                  <a:latin typeface="Calibri" panose="020F0502020204030204" pitchFamily="34" charset="0"/>
                  <a:ea typeface="Microsoft YaHei" panose="020B0503020204020204" pitchFamily="34" charset="-122"/>
                </a:defRPr>
              </a:lvl4pPr>
              <a:lvl5pPr>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defRPr>
                  <a:solidFill>
                    <a:srgbClr val="000000"/>
                  </a:solidFill>
                  <a:latin typeface="Calibri" panose="020F0502020204030204" pitchFamily="34" charset="0"/>
                  <a:ea typeface="Microsoft YaHei" panose="020B0503020204020204" pitchFamily="34" charset="-122"/>
                </a:defRPr>
              </a:lvl9pPr>
            </a:lstStyle>
            <a:p>
              <a:pPr>
                <a:buClrTx/>
                <a:buFontTx/>
                <a:buNone/>
              </a:pPr>
              <a:r>
                <a:rPr lang="en-GB" altLang="it-IT" sz="1200"/>
                <a:t>Larghezza	Intervallo</a:t>
              </a:r>
            </a:p>
            <a:p>
              <a:pPr>
                <a:buClrTx/>
                <a:buFontTx/>
                <a:buNone/>
              </a:pPr>
              <a:r>
                <a:rPr lang="en-GB" altLang="it-IT" sz="1200"/>
                <a:t>di taglio	di taglio</a:t>
              </a:r>
            </a:p>
            <a:p>
              <a:pPr>
                <a:buClrTx/>
                <a:buFontTx/>
                <a:buNone/>
              </a:pPr>
              <a:r>
                <a:rPr lang="en-GB" altLang="it-IT" sz="1200" b="1"/>
                <a:t>2	3</a:t>
              </a:r>
            </a:p>
          </p:txBody>
        </p:sp>
        <p:sp>
          <p:nvSpPr>
            <p:cNvPr id="56327" name="Rectangle 7"/>
            <p:cNvSpPr>
              <a:spLocks noChangeArrowheads="1"/>
            </p:cNvSpPr>
            <p:nvPr/>
          </p:nvSpPr>
          <p:spPr bwMode="auto">
            <a:xfrm>
              <a:off x="3901" y="1389"/>
              <a:ext cx="1873" cy="542"/>
            </a:xfrm>
            <a:prstGeom prst="rect">
              <a:avLst/>
            </a:prstGeom>
            <a:solidFill>
              <a:srgbClr val="0070C0"/>
            </a:solidFill>
            <a:ln w="255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r">
                <a:buClrTx/>
                <a:buFontTx/>
                <a:buNone/>
              </a:pPr>
              <a:r>
                <a:rPr lang="en-GB" altLang="it-IT" sz="1200">
                  <a:solidFill>
                    <a:srgbClr val="FFFFFF"/>
                  </a:solidFill>
                </a:rPr>
                <a:t>Modalità</a:t>
              </a:r>
            </a:p>
            <a:p>
              <a:pPr algn="r">
                <a:buClrTx/>
                <a:buFontTx/>
                <a:buNone/>
              </a:pPr>
              <a:r>
                <a:rPr lang="en-GB" altLang="it-IT" sz="1200" b="1">
                  <a:solidFill>
                    <a:srgbClr val="FFFFFF"/>
                  </a:solidFill>
                </a:rPr>
                <a:t>FORCED COAG</a:t>
              </a:r>
            </a:p>
          </p:txBody>
        </p:sp>
        <p:sp>
          <p:nvSpPr>
            <p:cNvPr id="56328" name="Rectangle 8"/>
            <p:cNvSpPr>
              <a:spLocks noChangeArrowheads="1"/>
            </p:cNvSpPr>
            <p:nvPr/>
          </p:nvSpPr>
          <p:spPr bwMode="auto">
            <a:xfrm>
              <a:off x="3901" y="1933"/>
              <a:ext cx="1873" cy="542"/>
            </a:xfrm>
            <a:prstGeom prst="rect">
              <a:avLst/>
            </a:prstGeom>
            <a:solidFill>
              <a:srgbClr val="0070C0"/>
            </a:solidFill>
            <a:ln w="255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r">
                <a:buClrTx/>
                <a:buFontTx/>
                <a:buNone/>
              </a:pPr>
              <a:r>
                <a:rPr lang="en-GB" altLang="it-IT" sz="1200">
                  <a:solidFill>
                    <a:srgbClr val="FFFFFF"/>
                  </a:solidFill>
                </a:rPr>
                <a:t>Effetto</a:t>
              </a:r>
            </a:p>
            <a:p>
              <a:pPr algn="r">
                <a:buClrTx/>
                <a:buFontTx/>
                <a:buNone/>
              </a:pPr>
              <a:r>
                <a:rPr lang="en-GB" altLang="it-IT" sz="3200" b="1">
                  <a:solidFill>
                    <a:srgbClr val="FFFFFF"/>
                  </a:solidFill>
                </a:rPr>
                <a:t>1</a:t>
              </a:r>
            </a:p>
          </p:txBody>
        </p:sp>
        <p:sp>
          <p:nvSpPr>
            <p:cNvPr id="56329" name="Rectangle 9"/>
            <p:cNvSpPr>
              <a:spLocks noChangeArrowheads="1"/>
            </p:cNvSpPr>
            <p:nvPr/>
          </p:nvSpPr>
          <p:spPr bwMode="auto">
            <a:xfrm>
              <a:off x="3901" y="2478"/>
              <a:ext cx="1873" cy="542"/>
            </a:xfrm>
            <a:prstGeom prst="rect">
              <a:avLst/>
            </a:prstGeom>
            <a:solidFill>
              <a:srgbClr val="0070C0"/>
            </a:solidFill>
            <a:ln w="255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r">
                <a:buClrTx/>
                <a:buFontTx/>
                <a:buNone/>
              </a:pPr>
              <a:r>
                <a:rPr lang="en-GB" altLang="it-IT" sz="1200">
                  <a:solidFill>
                    <a:srgbClr val="FFFFFF"/>
                  </a:solidFill>
                </a:rPr>
                <a:t>Watt max</a:t>
              </a:r>
            </a:p>
            <a:p>
              <a:pPr algn="r">
                <a:buClrTx/>
                <a:buFontTx/>
                <a:buNone/>
              </a:pPr>
              <a:r>
                <a:rPr lang="en-GB" altLang="it-IT" sz="3200" b="1">
                  <a:solidFill>
                    <a:srgbClr val="FFFFFF"/>
                  </a:solidFill>
                </a:rPr>
                <a:t>30</a:t>
              </a:r>
            </a:p>
          </p:txBody>
        </p:sp>
      </p:grpSp>
      <p:sp>
        <p:nvSpPr>
          <p:cNvPr id="56330" name="Rectangle 10"/>
          <p:cNvSpPr>
            <a:spLocks noChangeArrowheads="1"/>
          </p:cNvSpPr>
          <p:nvPr/>
        </p:nvSpPr>
        <p:spPr bwMode="auto">
          <a:xfrm>
            <a:off x="623888" y="1484313"/>
            <a:ext cx="10972800" cy="154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9pPr>
          </a:lstStyle>
          <a:p>
            <a:pPr hangingPunct="1">
              <a:spcBef>
                <a:spcPts val="638"/>
              </a:spcBef>
              <a:buClrTx/>
              <a:buFontTx/>
              <a:buNone/>
            </a:pPr>
            <a:r>
              <a:rPr lang="en-GB" altLang="it-IT" sz="2400" b="1"/>
              <a:t>SFINTEROTOMIA STANDARD</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Text Box 1"/>
          <p:cNvSpPr txBox="1">
            <a:spLocks noChangeArrowheads="1"/>
          </p:cNvSpPr>
          <p:nvPr/>
        </p:nvSpPr>
        <p:spPr bwMode="auto">
          <a:xfrm>
            <a:off x="1304925" y="860425"/>
            <a:ext cx="9928225" cy="3979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9pPr>
          </a:lstStyle>
          <a:p>
            <a:pPr algn="just">
              <a:buClrTx/>
              <a:buFontTx/>
              <a:buNone/>
            </a:pPr>
            <a:r>
              <a:rPr lang="it-IT" altLang="it-IT" sz="2200">
                <a:latin typeface="Arial" panose="020B0604020202020204" pitchFamily="34" charset="0"/>
                <a:cs typeface="Times New Roman" panose="02020603050405020304" pitchFamily="18" charset="0"/>
              </a:rPr>
              <a:t>L’APC è un sistema monopolare che causa la coagulazione, l'essiccazione e la distruzione del tessuto attraverso il trasferimento di energia dalla sonda dell’APC al tessuto mediante l’argon (gas) in forma ionizzata, senza contatto diretto tra la sonda ed il tessuto.</a:t>
            </a:r>
          </a:p>
          <a:p>
            <a:pPr algn="just">
              <a:buClrTx/>
              <a:buFontTx/>
              <a:buNone/>
            </a:pPr>
            <a:r>
              <a:rPr lang="it-IT" altLang="it-IT" sz="2200">
                <a:latin typeface="Arial" panose="020B0604020202020204" pitchFamily="34" charset="0"/>
                <a:cs typeface="Times New Roman" panose="02020603050405020304" pitchFamily="18" charset="0"/>
              </a:rPr>
              <a:t> </a:t>
            </a:r>
          </a:p>
          <a:p>
            <a:pPr algn="just">
              <a:buClrTx/>
              <a:buFontTx/>
              <a:buNone/>
            </a:pPr>
            <a:r>
              <a:rPr lang="it-IT" altLang="it-IT" sz="2200">
                <a:latin typeface="Arial" panose="020B0604020202020204" pitchFamily="34" charset="0"/>
                <a:cs typeface="Times New Roman" panose="02020603050405020304" pitchFamily="18" charset="0"/>
              </a:rPr>
              <a:t>L’APC produce un arco voltaico al plasma in grado di distruggere il tessuto fino a 4-5 mm di profondità. Viene quindi principalmente utilizzato nel controllo di sanguinamenti diffusi, nel trattamento delle angiodisplasie, della GAVE, della proctite attinica e nelle ulcere sanguinanti.</a:t>
            </a:r>
          </a:p>
          <a:p>
            <a:pPr algn="just">
              <a:buClrTx/>
              <a:buFontTx/>
              <a:buNone/>
            </a:pPr>
            <a:endParaRPr lang="it-IT" altLang="it-IT" sz="2200">
              <a:latin typeface="Arial" panose="020B0604020202020204" pitchFamily="34" charset="0"/>
              <a:cs typeface="Times New Roman" panose="02020603050405020304" pitchFamily="18" charset="0"/>
            </a:endParaRPr>
          </a:p>
          <a:p>
            <a:pPr algn="just">
              <a:buClrTx/>
              <a:buFontTx/>
              <a:buNone/>
            </a:pPr>
            <a:r>
              <a:rPr lang="it-IT" altLang="it-IT" sz="2200">
                <a:latin typeface="Arial" panose="020B0604020202020204" pitchFamily="34" charset="0"/>
                <a:cs typeface="Times New Roman" panose="02020603050405020304" pitchFamily="18" charset="0"/>
              </a:rPr>
              <a:t>Sfruttando l’effetto di vaporizzazione e necrosi del tessuto causato dall’APC, un’ulteriore efficace applicazione è rappresentata dall’ablazione di tessuto adenomatoso residuo/recidivo dopo polipectomia.</a:t>
            </a:r>
          </a:p>
          <a:p>
            <a:pPr algn="just">
              <a:buClrTx/>
              <a:buFontTx/>
              <a:buNone/>
            </a:pPr>
            <a:r>
              <a:rPr lang="it-IT" altLang="it-IT" sz="2200">
                <a:latin typeface="Arial" panose="020B0604020202020204" pitchFamily="34" charset="0"/>
                <a:cs typeface="Times New Roman" panose="02020603050405020304" pitchFamily="18" charset="0"/>
              </a:rPr>
              <a:t>I fattori che regolano l’effetto di questa tecnica sono la potenza erogata, la durata dell’applicazione, la distanza tra sonda e tessuto bersaglio </a:t>
            </a:r>
            <a:r>
              <a:rPr lang="it-IT" altLang="it-IT" sz="2200" i="1">
                <a:solidFill>
                  <a:srgbClr val="00000A"/>
                </a:solidFill>
                <a:latin typeface="Arial" panose="020B0604020202020204" pitchFamily="34" charset="0"/>
                <a:cs typeface="Times New Roman" panose="02020603050405020304" pitchFamily="18" charset="0"/>
              </a:rPr>
              <a:t>e – </a:t>
            </a:r>
            <a:r>
              <a:rPr lang="it-IT" altLang="it-IT" sz="2200">
                <a:solidFill>
                  <a:srgbClr val="00000A"/>
                </a:solidFill>
                <a:latin typeface="Arial" panose="020B0604020202020204" pitchFamily="34" charset="0"/>
                <a:cs typeface="Times New Roman" panose="02020603050405020304" pitchFamily="18" charset="0"/>
              </a:rPr>
              <a:t>in misura minore – il flusso di gas.</a:t>
            </a:r>
          </a:p>
        </p:txBody>
      </p:sp>
      <p:sp>
        <p:nvSpPr>
          <p:cNvPr id="57346" name="Text Box 2"/>
          <p:cNvSpPr txBox="1">
            <a:spLocks noChangeArrowheads="1"/>
          </p:cNvSpPr>
          <p:nvPr/>
        </p:nvSpPr>
        <p:spPr bwMode="auto">
          <a:xfrm>
            <a:off x="1655763" y="236538"/>
            <a:ext cx="8640762"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buClrTx/>
              <a:buFontTx/>
              <a:buNone/>
            </a:pPr>
            <a:r>
              <a:rPr lang="en-GB" altLang="it-IT" sz="2600" i="1">
                <a:solidFill>
                  <a:srgbClr val="00CCFF"/>
                </a:solidFill>
                <a:cs typeface="Times New Roman" panose="02020603050405020304" pitchFamily="18" charset="0"/>
              </a:rPr>
              <a:t>Argon Plasma Coagulation</a:t>
            </a:r>
          </a:p>
        </p:txBody>
      </p:sp>
      <p:sp>
        <p:nvSpPr>
          <p:cNvPr id="57347" name="AutoShape 3"/>
          <p:cNvSpPr>
            <a:spLocks noChangeArrowheads="1"/>
          </p:cNvSpPr>
          <p:nvPr/>
        </p:nvSpPr>
        <p:spPr bwMode="auto">
          <a:xfrm>
            <a:off x="1041400" y="1011238"/>
            <a:ext cx="144463" cy="144462"/>
          </a:xfrm>
          <a:prstGeom prst="roundRect">
            <a:avLst>
              <a:gd name="adj" fmla="val 50000"/>
            </a:avLst>
          </a:prstGeom>
          <a:solidFill>
            <a:srgbClr val="CFE7F5"/>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7348" name="AutoShape 4"/>
          <p:cNvSpPr>
            <a:spLocks noChangeArrowheads="1"/>
          </p:cNvSpPr>
          <p:nvPr/>
        </p:nvSpPr>
        <p:spPr bwMode="auto">
          <a:xfrm>
            <a:off x="1042988" y="2698750"/>
            <a:ext cx="144462" cy="144463"/>
          </a:xfrm>
          <a:prstGeom prst="roundRect">
            <a:avLst>
              <a:gd name="adj" fmla="val 16667"/>
            </a:avLst>
          </a:prstGeom>
          <a:solidFill>
            <a:srgbClr val="CFE7F5"/>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7349" name="AutoShape 5"/>
          <p:cNvSpPr>
            <a:spLocks noChangeArrowheads="1"/>
          </p:cNvSpPr>
          <p:nvPr/>
        </p:nvSpPr>
        <p:spPr bwMode="auto">
          <a:xfrm>
            <a:off x="1042988" y="4354513"/>
            <a:ext cx="144462" cy="144462"/>
          </a:xfrm>
          <a:prstGeom prst="roundRect">
            <a:avLst>
              <a:gd name="adj" fmla="val 16667"/>
            </a:avLst>
          </a:prstGeom>
          <a:solidFill>
            <a:srgbClr val="CFE7F5"/>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Text Box 1"/>
          <p:cNvSpPr txBox="1">
            <a:spLocks noChangeArrowheads="1"/>
          </p:cNvSpPr>
          <p:nvPr/>
        </p:nvSpPr>
        <p:spPr bwMode="auto">
          <a:xfrm>
            <a:off x="2805113" y="6210300"/>
            <a:ext cx="7467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eaLnBrk="1" hangingPunct="1">
              <a:buClrTx/>
              <a:buFontTx/>
              <a:buNone/>
            </a:pPr>
            <a:r>
              <a:rPr lang="en-GB" altLang="it-IT">
                <a:cs typeface="Lucida Sans Unicode" panose="020B0602030504020204" pitchFamily="34" charset="0"/>
              </a:rPr>
              <a:t>PRINCIPI DI ELETTROCHIRURGIA</a:t>
            </a:r>
          </a:p>
        </p:txBody>
      </p:sp>
      <p:pic>
        <p:nvPicPr>
          <p:cNvPr id="583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600075"/>
            <a:ext cx="8196263" cy="5927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8371" name="Rectangle 3"/>
          <p:cNvSpPr>
            <a:spLocks noChangeArrowheads="1"/>
          </p:cNvSpPr>
          <p:nvPr/>
        </p:nvSpPr>
        <p:spPr bwMode="auto">
          <a:xfrm>
            <a:off x="739775" y="323850"/>
            <a:ext cx="88709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hangingPunct="1">
              <a:buClrTx/>
              <a:buFontTx/>
              <a:buNone/>
            </a:pPr>
            <a:r>
              <a:rPr lang="en-GB" altLang="it-IT" sz="3200">
                <a:solidFill>
                  <a:srgbClr val="00AEEF"/>
                </a:solidFill>
              </a:rPr>
              <a:t>APC</a:t>
            </a:r>
          </a:p>
        </p:txBody>
      </p:sp>
      <p:sp>
        <p:nvSpPr>
          <p:cNvPr id="58372" name="Rectangle 4"/>
          <p:cNvSpPr>
            <a:spLocks noChangeArrowheads="1"/>
          </p:cNvSpPr>
          <p:nvPr/>
        </p:nvSpPr>
        <p:spPr bwMode="auto">
          <a:xfrm>
            <a:off x="1857375" y="571500"/>
            <a:ext cx="887095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hangingPunct="1">
              <a:buClrTx/>
              <a:buFontTx/>
              <a:buNone/>
            </a:pPr>
            <a:r>
              <a:rPr lang="en-GB" altLang="it-IT" sz="2000" b="1"/>
              <a:t>Tre modalità di lavoro</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93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431800"/>
            <a:ext cx="9215438" cy="5832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6463"/>
            <a:ext cx="11060113" cy="5413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3538" y="2130425"/>
            <a:ext cx="7991475" cy="3251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7" name="Text Box 3"/>
          <p:cNvSpPr txBox="1">
            <a:spLocks noChangeArrowheads="1"/>
          </p:cNvSpPr>
          <p:nvPr/>
        </p:nvSpPr>
        <p:spPr bwMode="auto">
          <a:xfrm>
            <a:off x="434975" y="1730375"/>
            <a:ext cx="10190163" cy="4081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1268" name="Text Box 4"/>
          <p:cNvSpPr txBox="1">
            <a:spLocks noChangeArrowheads="1"/>
          </p:cNvSpPr>
          <p:nvPr/>
        </p:nvSpPr>
        <p:spPr bwMode="auto">
          <a:xfrm>
            <a:off x="434975" y="1077913"/>
            <a:ext cx="10190163" cy="32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nvGrpSpPr>
          <p:cNvPr id="11269" name="Group 5"/>
          <p:cNvGrpSpPr>
            <a:grpSpLocks/>
          </p:cNvGrpSpPr>
          <p:nvPr/>
        </p:nvGrpSpPr>
        <p:grpSpPr bwMode="auto">
          <a:xfrm>
            <a:off x="838200" y="1998663"/>
            <a:ext cx="9332913" cy="3286125"/>
            <a:chOff x="528" y="1259"/>
            <a:chExt cx="5879" cy="2070"/>
          </a:xfrm>
        </p:grpSpPr>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47" y="3185"/>
              <a:ext cx="30" cy="2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1271" name="Group 7"/>
            <p:cNvGrpSpPr>
              <a:grpSpLocks/>
            </p:cNvGrpSpPr>
            <p:nvPr/>
          </p:nvGrpSpPr>
          <p:grpSpPr bwMode="auto">
            <a:xfrm>
              <a:off x="528" y="1259"/>
              <a:ext cx="302" cy="165"/>
              <a:chOff x="528" y="1259"/>
              <a:chExt cx="302" cy="165"/>
            </a:xfrm>
          </p:grpSpPr>
          <p:pic>
            <p:nvPicPr>
              <p:cNvPr id="1127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66" y="1260"/>
                <a:ext cx="112" cy="2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 y="1259"/>
                <a:ext cx="154" cy="16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1127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3" y="1340"/>
              <a:ext cx="64" cy="19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1275" name="Group 11"/>
            <p:cNvGrpSpPr>
              <a:grpSpLocks/>
            </p:cNvGrpSpPr>
            <p:nvPr/>
          </p:nvGrpSpPr>
          <p:grpSpPr bwMode="auto">
            <a:xfrm>
              <a:off x="813" y="2177"/>
              <a:ext cx="5594" cy="353"/>
              <a:chOff x="813" y="2177"/>
              <a:chExt cx="5594" cy="353"/>
            </a:xfrm>
          </p:grpSpPr>
          <p:pic>
            <p:nvPicPr>
              <p:cNvPr id="1127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3" y="2297"/>
                <a:ext cx="5496" cy="4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1277" name="Group 13"/>
              <p:cNvGrpSpPr>
                <a:grpSpLocks/>
              </p:cNvGrpSpPr>
              <p:nvPr/>
            </p:nvGrpSpPr>
            <p:grpSpPr bwMode="auto">
              <a:xfrm>
                <a:off x="6094" y="2177"/>
                <a:ext cx="312" cy="353"/>
                <a:chOff x="6094" y="2177"/>
                <a:chExt cx="312" cy="353"/>
              </a:xfrm>
            </p:grpSpPr>
            <p:pic>
              <p:nvPicPr>
                <p:cNvPr id="11278"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160000">
                  <a:off x="6124" y="2295"/>
                  <a:ext cx="228" cy="19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9"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660000">
                  <a:off x="6151" y="2198"/>
                  <a:ext cx="240" cy="19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grpSp>
      <p:grpSp>
        <p:nvGrpSpPr>
          <p:cNvPr id="11280" name="Group 16"/>
          <p:cNvGrpSpPr>
            <a:grpSpLocks/>
          </p:cNvGrpSpPr>
          <p:nvPr/>
        </p:nvGrpSpPr>
        <p:grpSpPr bwMode="auto">
          <a:xfrm>
            <a:off x="474663" y="3646488"/>
            <a:ext cx="1039812" cy="257175"/>
            <a:chOff x="299" y="2297"/>
            <a:chExt cx="655" cy="162"/>
          </a:xfrm>
        </p:grpSpPr>
        <p:pic>
          <p:nvPicPr>
            <p:cNvPr id="11281"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 y="2309"/>
              <a:ext cx="87"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82" name="Picture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1" y="2309"/>
              <a:ext cx="93"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83" name="Picture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9" y="2309"/>
              <a:ext cx="80"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84" name="Picture 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9" y="2309"/>
              <a:ext cx="95"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85" name="Picture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7" y="2309"/>
              <a:ext cx="102"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86" name="Picture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6" y="2309"/>
              <a:ext cx="71"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1287" name="Group 23"/>
            <p:cNvGrpSpPr>
              <a:grpSpLocks/>
            </p:cNvGrpSpPr>
            <p:nvPr/>
          </p:nvGrpSpPr>
          <p:grpSpPr bwMode="auto">
            <a:xfrm>
              <a:off x="299" y="2297"/>
              <a:ext cx="192" cy="162"/>
              <a:chOff x="299" y="2297"/>
              <a:chExt cx="192" cy="162"/>
            </a:xfrm>
          </p:grpSpPr>
          <p:pic>
            <p:nvPicPr>
              <p:cNvPr id="11288" name="Picture 2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21240000">
                <a:off x="306" y="2304"/>
                <a:ext cx="52" cy="15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89" name="Picture 2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660000">
                <a:off x="425" y="2300"/>
                <a:ext cx="52" cy="15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grpSp>
        <p:nvGrpSpPr>
          <p:cNvPr id="11290" name="Group 26"/>
          <p:cNvGrpSpPr>
            <a:grpSpLocks/>
          </p:cNvGrpSpPr>
          <p:nvPr/>
        </p:nvGrpSpPr>
        <p:grpSpPr bwMode="auto">
          <a:xfrm>
            <a:off x="9601200" y="3836988"/>
            <a:ext cx="468313" cy="220662"/>
            <a:chOff x="6048" y="2417"/>
            <a:chExt cx="295" cy="139"/>
          </a:xfrm>
        </p:grpSpPr>
        <p:pic>
          <p:nvPicPr>
            <p:cNvPr id="11291" name="Picture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48" y="2417"/>
              <a:ext cx="87"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92" name="Picture 2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30" y="2417"/>
              <a:ext cx="27"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93" name="Picture 2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48" y="2417"/>
              <a:ext cx="95"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94" name="Picture 3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53" y="2417"/>
              <a:ext cx="99"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11295" name="Group 31"/>
          <p:cNvGrpSpPr>
            <a:grpSpLocks/>
          </p:cNvGrpSpPr>
          <p:nvPr/>
        </p:nvGrpSpPr>
        <p:grpSpPr bwMode="auto">
          <a:xfrm>
            <a:off x="0" y="5132388"/>
            <a:ext cx="8547100" cy="808037"/>
            <a:chOff x="0" y="3233"/>
            <a:chExt cx="5384" cy="509"/>
          </a:xfrm>
        </p:grpSpPr>
        <p:sp>
          <p:nvSpPr>
            <p:cNvPr id="11296" name="Rectangle 32"/>
            <p:cNvSpPr>
              <a:spLocks noChangeArrowheads="1"/>
            </p:cNvSpPr>
            <p:nvPr/>
          </p:nvSpPr>
          <p:spPr bwMode="auto">
            <a:xfrm>
              <a:off x="0" y="3233"/>
              <a:ext cx="5384" cy="504"/>
            </a:xfrm>
            <a:prstGeom prst="rect">
              <a:avLst/>
            </a:prstGeom>
            <a:gradFill rotWithShape="0">
              <a:gsLst>
                <a:gs pos="0">
                  <a:srgbClr val="EAEAEA"/>
                </a:gs>
                <a:gs pos="100000">
                  <a:srgbClr val="B2B2B2"/>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0" tIns="72000" rIns="108000" bIns="72000" anchor="ctr"/>
            <a:lstStyle>
              <a:lvl1pPr marL="1439863">
                <a:tabLst>
                  <a:tab pos="1439863"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 pos="9525000" algn="l"/>
                  <a:tab pos="9974263" algn="l"/>
                  <a:tab pos="10423525" algn="l"/>
                </a:tabLst>
                <a:defRPr>
                  <a:solidFill>
                    <a:srgbClr val="000000"/>
                  </a:solidFill>
                  <a:latin typeface="Calibri" panose="020F0502020204030204" pitchFamily="34" charset="0"/>
                  <a:ea typeface="Microsoft YaHei" panose="020B0503020204020204" pitchFamily="34" charset="-122"/>
                </a:defRPr>
              </a:lvl1pPr>
              <a:lvl2pPr>
                <a:tabLst>
                  <a:tab pos="1439863"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 pos="9525000" algn="l"/>
                  <a:tab pos="9974263" algn="l"/>
                  <a:tab pos="10423525" algn="l"/>
                </a:tabLst>
                <a:defRPr>
                  <a:solidFill>
                    <a:srgbClr val="000000"/>
                  </a:solidFill>
                  <a:latin typeface="Calibri" panose="020F0502020204030204" pitchFamily="34" charset="0"/>
                  <a:ea typeface="Microsoft YaHei" panose="020B0503020204020204" pitchFamily="34" charset="-122"/>
                </a:defRPr>
              </a:lvl2pPr>
              <a:lvl3pPr>
                <a:tabLst>
                  <a:tab pos="1439863"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 pos="9525000" algn="l"/>
                  <a:tab pos="9974263" algn="l"/>
                  <a:tab pos="10423525" algn="l"/>
                </a:tabLst>
                <a:defRPr>
                  <a:solidFill>
                    <a:srgbClr val="000000"/>
                  </a:solidFill>
                  <a:latin typeface="Calibri" panose="020F0502020204030204" pitchFamily="34" charset="0"/>
                  <a:ea typeface="Microsoft YaHei" panose="020B0503020204020204" pitchFamily="34" charset="-122"/>
                </a:defRPr>
              </a:lvl3pPr>
              <a:lvl4pPr>
                <a:tabLst>
                  <a:tab pos="1439863"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 pos="9525000" algn="l"/>
                  <a:tab pos="9974263" algn="l"/>
                  <a:tab pos="10423525" algn="l"/>
                </a:tabLst>
                <a:defRPr>
                  <a:solidFill>
                    <a:srgbClr val="000000"/>
                  </a:solidFill>
                  <a:latin typeface="Calibri" panose="020F0502020204030204" pitchFamily="34" charset="0"/>
                  <a:ea typeface="Microsoft YaHei" panose="020B0503020204020204" pitchFamily="34" charset="-122"/>
                </a:defRPr>
              </a:lvl4pPr>
              <a:lvl5pPr>
                <a:tabLst>
                  <a:tab pos="1439863"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 pos="9525000" algn="l"/>
                  <a:tab pos="9974263" algn="l"/>
                  <a:tab pos="1042352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1439863"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 pos="9525000" algn="l"/>
                  <a:tab pos="9974263" algn="l"/>
                  <a:tab pos="1042352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1439863"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 pos="9525000" algn="l"/>
                  <a:tab pos="9974263" algn="l"/>
                  <a:tab pos="1042352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1439863"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 pos="9525000" algn="l"/>
                  <a:tab pos="9974263" algn="l"/>
                  <a:tab pos="1042352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1439863" algn="l"/>
                  <a:tab pos="1887538" algn="l"/>
                  <a:tab pos="2336800" algn="l"/>
                  <a:tab pos="2786063" algn="l"/>
                  <a:tab pos="3235325" algn="l"/>
                  <a:tab pos="3684588" algn="l"/>
                  <a:tab pos="4133850" algn="l"/>
                  <a:tab pos="4583113" algn="l"/>
                  <a:tab pos="5032375" algn="l"/>
                  <a:tab pos="5481638" algn="l"/>
                  <a:tab pos="5930900" algn="l"/>
                  <a:tab pos="6380163" algn="l"/>
                  <a:tab pos="6829425" algn="l"/>
                  <a:tab pos="7278688" algn="l"/>
                  <a:tab pos="7727950" algn="l"/>
                  <a:tab pos="8177213" algn="l"/>
                  <a:tab pos="8626475" algn="l"/>
                  <a:tab pos="9075738" algn="l"/>
                  <a:tab pos="9525000" algn="l"/>
                  <a:tab pos="9974263" algn="l"/>
                  <a:tab pos="10423525" algn="l"/>
                </a:tabLst>
                <a:defRPr>
                  <a:solidFill>
                    <a:srgbClr val="000000"/>
                  </a:solidFill>
                  <a:latin typeface="Calibri" panose="020F0502020204030204" pitchFamily="34" charset="0"/>
                  <a:ea typeface="Microsoft YaHei" panose="020B0503020204020204" pitchFamily="34" charset="-122"/>
                </a:defRPr>
              </a:lvl9pPr>
            </a:lstStyle>
            <a:p>
              <a:pPr>
                <a:spcAft>
                  <a:spcPts val="600"/>
                </a:spcAft>
                <a:buClrTx/>
                <a:buFontTx/>
                <a:buNone/>
              </a:pPr>
              <a:r>
                <a:rPr lang="en-GB" altLang="it-IT" sz="1600">
                  <a:latin typeface="Arial" panose="020B0604020202020204" pitchFamily="34" charset="0"/>
                </a:rPr>
                <a:t>La frequenza è il numero di cicli completi in un secondo, e si misura in hertz (</a:t>
              </a:r>
              <a:r>
                <a:rPr lang="en-GB" altLang="it-IT" sz="1600" i="1">
                  <a:latin typeface="Arial" panose="020B0604020202020204" pitchFamily="34" charset="0"/>
                </a:rPr>
                <a:t>Hz</a:t>
              </a:r>
              <a:r>
                <a:rPr lang="en-GB" altLang="it-IT" sz="1600">
                  <a:latin typeface="Arial" panose="020B0604020202020204" pitchFamily="34" charset="0"/>
                </a:rPr>
                <a:t>).</a:t>
              </a:r>
            </a:p>
          </p:txBody>
        </p:sp>
        <p:pic>
          <p:nvPicPr>
            <p:cNvPr id="11297" name="Picture 3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3233"/>
              <a:ext cx="588" cy="5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98" name="Rectangle 34"/>
            <p:cNvSpPr>
              <a:spLocks noChangeArrowheads="1"/>
            </p:cNvSpPr>
            <p:nvPr/>
          </p:nvSpPr>
          <p:spPr bwMode="auto">
            <a:xfrm>
              <a:off x="669" y="3580"/>
              <a:ext cx="356" cy="1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spcBef>
                  <a:spcPts val="900"/>
                </a:spcBef>
                <a:spcAft>
                  <a:spcPts val="900"/>
                </a:spcAft>
                <a:buClrTx/>
                <a:buFontTx/>
                <a:buNone/>
              </a:pPr>
              <a:r>
                <a:rPr lang="en-GB" altLang="it-IT" sz="800">
                  <a:latin typeface="Arial" panose="020B0604020202020204" pitchFamily="34" charset="0"/>
                </a:rPr>
                <a:t>Rudolf Hertz</a:t>
              </a:r>
              <a:br>
                <a:rPr lang="en-GB" altLang="it-IT" sz="800">
                  <a:latin typeface="Arial" panose="020B0604020202020204" pitchFamily="34" charset="0"/>
                </a:rPr>
              </a:br>
              <a:r>
                <a:rPr lang="en-GB" altLang="it-IT" sz="800">
                  <a:latin typeface="Arial" panose="020B0604020202020204" pitchFamily="34" charset="0"/>
                </a:rPr>
                <a:t>1857 - 1894</a:t>
              </a:r>
            </a:p>
          </p:txBody>
        </p:sp>
      </p:grpSp>
      <p:grpSp>
        <p:nvGrpSpPr>
          <p:cNvPr id="11299" name="Group 35"/>
          <p:cNvGrpSpPr>
            <a:grpSpLocks/>
          </p:cNvGrpSpPr>
          <p:nvPr/>
        </p:nvGrpSpPr>
        <p:grpSpPr bwMode="auto">
          <a:xfrm>
            <a:off x="5688013" y="1220788"/>
            <a:ext cx="3473450" cy="2146300"/>
            <a:chOff x="3583" y="769"/>
            <a:chExt cx="2188" cy="1352"/>
          </a:xfrm>
        </p:grpSpPr>
        <p:grpSp>
          <p:nvGrpSpPr>
            <p:cNvPr id="11300" name="Group 36"/>
            <p:cNvGrpSpPr>
              <a:grpSpLocks/>
            </p:cNvGrpSpPr>
            <p:nvPr/>
          </p:nvGrpSpPr>
          <p:grpSpPr bwMode="auto">
            <a:xfrm>
              <a:off x="3583" y="995"/>
              <a:ext cx="1738" cy="1126"/>
              <a:chOff x="3583" y="995"/>
              <a:chExt cx="1738" cy="1126"/>
            </a:xfrm>
          </p:grpSpPr>
          <p:sp>
            <p:nvSpPr>
              <p:cNvPr id="11301" name="AutoShape 37"/>
              <p:cNvSpPr>
                <a:spLocks noChangeArrowheads="1"/>
              </p:cNvSpPr>
              <p:nvPr/>
            </p:nvSpPr>
            <p:spPr bwMode="auto">
              <a:xfrm>
                <a:off x="3583" y="995"/>
                <a:ext cx="1738" cy="1126"/>
              </a:xfrm>
              <a:prstGeom prst="triangle">
                <a:avLst>
                  <a:gd name="adj" fmla="val 50000"/>
                </a:avLst>
              </a:prstGeom>
              <a:gradFill rotWithShape="0">
                <a:gsLst>
                  <a:gs pos="0">
                    <a:srgbClr val="000000"/>
                  </a:gs>
                  <a:gs pos="100000">
                    <a:srgbClr val="FFFFFF"/>
                  </a:gs>
                </a:gsLst>
                <a:path path="shape">
                  <a:fillToRect l="50000" t="50000" r="50000" b="50000"/>
                </a:path>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pic>
            <p:nvPicPr>
              <p:cNvPr id="11302" name="Picture 3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89" y="1118"/>
                <a:ext cx="1091" cy="7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11303" name="Group 39"/>
            <p:cNvGrpSpPr>
              <a:grpSpLocks/>
            </p:cNvGrpSpPr>
            <p:nvPr/>
          </p:nvGrpSpPr>
          <p:grpSpPr bwMode="auto">
            <a:xfrm>
              <a:off x="3595" y="769"/>
              <a:ext cx="1195" cy="149"/>
              <a:chOff x="3595" y="769"/>
              <a:chExt cx="1195" cy="149"/>
            </a:xfrm>
          </p:grpSpPr>
          <p:pic>
            <p:nvPicPr>
              <p:cNvPr id="11304" name="Picture 4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15" y="769"/>
                <a:ext cx="71"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305" name="Picture 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34" y="769"/>
                <a:ext cx="80"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306" name="Picture 4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42" y="769"/>
                <a:ext cx="101"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307" name="Picture 4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50" y="769"/>
                <a:ext cx="99"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308" name="Picture 4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82" y="769"/>
                <a:ext cx="68"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309" name="Picture 4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78" y="769"/>
                <a:ext cx="104"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310" name="Picture 4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785" y="769"/>
                <a:ext cx="93"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311" name="Picture 4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595" y="769"/>
                <a:ext cx="94"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312" name="Picture 4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90" y="769"/>
                <a:ext cx="95"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313" name="Picture 4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149" y="769"/>
                <a:ext cx="93"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314" name="Picture 5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41" y="769"/>
                <a:ext cx="93"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315" name="Picture 5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86" y="769"/>
                <a:ext cx="104"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316" name="Picture 5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342" y="779"/>
                <a:ext cx="87"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11317" name="Group 53"/>
            <p:cNvGrpSpPr>
              <a:grpSpLocks/>
            </p:cNvGrpSpPr>
            <p:nvPr/>
          </p:nvGrpSpPr>
          <p:grpSpPr bwMode="auto">
            <a:xfrm>
              <a:off x="4898" y="769"/>
              <a:ext cx="873" cy="139"/>
              <a:chOff x="4898" y="769"/>
              <a:chExt cx="873" cy="139"/>
            </a:xfrm>
          </p:grpSpPr>
          <p:pic>
            <p:nvPicPr>
              <p:cNvPr id="11318" name="Picture 5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3" y="769"/>
                <a:ext cx="87"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319" name="Picture 5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898" y="769"/>
                <a:ext cx="101"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320" name="Picture 5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94" y="769"/>
                <a:ext cx="27"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321" name="Picture 5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09" y="769"/>
                <a:ext cx="71"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322" name="Picture 5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5" y="769"/>
                <a:ext cx="80"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323" name="Picture 5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25" y="769"/>
                <a:ext cx="99"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324" name="Picture 6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606" y="769"/>
                <a:ext cx="67"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325" name="Picture 6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677" y="769"/>
                <a:ext cx="94"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326" name="Picture 6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28" y="769"/>
                <a:ext cx="93"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327" name="Picture 6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4" y="769"/>
                <a:ext cx="87"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328" name="Picture 6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75" y="769"/>
                <a:ext cx="27"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sp>
        <p:nvSpPr>
          <p:cNvPr id="11329" name="Text Box 65"/>
          <p:cNvSpPr txBox="1">
            <a:spLocks noChangeArrowheads="1"/>
          </p:cNvSpPr>
          <p:nvPr/>
        </p:nvSpPr>
        <p:spPr bwMode="auto">
          <a:xfrm>
            <a:off x="434975" y="171450"/>
            <a:ext cx="10190163" cy="881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buClrTx/>
              <a:buFontTx/>
              <a:buNone/>
            </a:pPr>
            <a:r>
              <a:rPr lang="en-GB" altLang="it-IT" sz="3200">
                <a:solidFill>
                  <a:srgbClr val="00AEEF"/>
                </a:solidFill>
              </a:rPr>
              <a:t>Corrente alternata</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09625"/>
            <a:ext cx="11060113" cy="5413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2290" name="Group 2"/>
          <p:cNvGrpSpPr>
            <a:grpSpLocks/>
          </p:cNvGrpSpPr>
          <p:nvPr/>
        </p:nvGrpSpPr>
        <p:grpSpPr bwMode="auto">
          <a:xfrm>
            <a:off x="1219200" y="5081588"/>
            <a:ext cx="8731250" cy="220662"/>
            <a:chOff x="768" y="3201"/>
            <a:chExt cx="5500" cy="139"/>
          </a:xfrm>
        </p:grpSpPr>
        <p:grpSp>
          <p:nvGrpSpPr>
            <p:cNvPr id="12291" name="Group 3"/>
            <p:cNvGrpSpPr>
              <a:grpSpLocks/>
            </p:cNvGrpSpPr>
            <p:nvPr/>
          </p:nvGrpSpPr>
          <p:grpSpPr bwMode="auto">
            <a:xfrm>
              <a:off x="1755" y="3201"/>
              <a:ext cx="798" cy="139"/>
              <a:chOff x="1755" y="3201"/>
              <a:chExt cx="798" cy="139"/>
            </a:xfrm>
          </p:grpSpPr>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2" y="3206"/>
                <a:ext cx="83" cy="1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8" y="3252"/>
                <a:ext cx="85" cy="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5" y="3204"/>
                <a:ext cx="74" cy="1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7" y="3201"/>
                <a:ext cx="90" cy="1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0" y="3201"/>
                <a:ext cx="90" cy="1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5" y="3201"/>
                <a:ext cx="90" cy="1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8" y="3201"/>
                <a:ext cx="90" cy="1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9"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0" y="3201"/>
                <a:ext cx="90" cy="1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12300" name="Group 12"/>
            <p:cNvGrpSpPr>
              <a:grpSpLocks/>
            </p:cNvGrpSpPr>
            <p:nvPr/>
          </p:nvGrpSpPr>
          <p:grpSpPr bwMode="auto">
            <a:xfrm>
              <a:off x="768" y="3201"/>
              <a:ext cx="302" cy="139"/>
              <a:chOff x="768" y="3201"/>
              <a:chExt cx="302" cy="139"/>
            </a:xfrm>
          </p:grpSpPr>
          <p:pic>
            <p:nvPicPr>
              <p:cNvPr id="12301"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8" y="3201"/>
                <a:ext cx="93"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2302" name="Group 14"/>
              <p:cNvGrpSpPr>
                <a:grpSpLocks/>
              </p:cNvGrpSpPr>
              <p:nvPr/>
            </p:nvGrpSpPr>
            <p:grpSpPr bwMode="auto">
              <a:xfrm>
                <a:off x="892" y="3201"/>
                <a:ext cx="178" cy="139"/>
                <a:chOff x="892" y="3201"/>
                <a:chExt cx="178" cy="139"/>
              </a:xfrm>
            </p:grpSpPr>
            <p:pic>
              <p:nvPicPr>
                <p:cNvPr id="12303"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2" y="3201"/>
                  <a:ext cx="86"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04"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1" y="3248"/>
                  <a:ext cx="89" cy="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grpSp>
          <p:nvGrpSpPr>
            <p:cNvPr id="12305" name="Group 17"/>
            <p:cNvGrpSpPr>
              <a:grpSpLocks/>
            </p:cNvGrpSpPr>
            <p:nvPr/>
          </p:nvGrpSpPr>
          <p:grpSpPr bwMode="auto">
            <a:xfrm>
              <a:off x="2994" y="3201"/>
              <a:ext cx="809" cy="139"/>
              <a:chOff x="2994" y="3201"/>
              <a:chExt cx="809" cy="139"/>
            </a:xfrm>
          </p:grpSpPr>
          <p:pic>
            <p:nvPicPr>
              <p:cNvPr id="12306" name="Picture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94" y="3206"/>
                <a:ext cx="110" cy="1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07"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3" y="3206"/>
                <a:ext cx="83" cy="1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08"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8" y="3252"/>
                <a:ext cx="85" cy="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09"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09" y="3201"/>
                <a:ext cx="89" cy="1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10"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1" y="3201"/>
                <a:ext cx="89" cy="1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11"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6" y="3201"/>
                <a:ext cx="89" cy="1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12"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8" y="3201"/>
                <a:ext cx="89" cy="1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13"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1" y="3201"/>
                <a:ext cx="89" cy="1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12314" name="Group 26"/>
            <p:cNvGrpSpPr>
              <a:grpSpLocks/>
            </p:cNvGrpSpPr>
            <p:nvPr/>
          </p:nvGrpSpPr>
          <p:grpSpPr bwMode="auto">
            <a:xfrm>
              <a:off x="4242" y="3201"/>
              <a:ext cx="798" cy="139"/>
              <a:chOff x="4242" y="3201"/>
              <a:chExt cx="798" cy="139"/>
            </a:xfrm>
          </p:grpSpPr>
          <p:pic>
            <p:nvPicPr>
              <p:cNvPr id="12315" name="Picture 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42" y="3206"/>
                <a:ext cx="89" cy="1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16"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9" y="3206"/>
                <a:ext cx="83" cy="1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17"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5" y="3252"/>
                <a:ext cx="85" cy="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18" name="Picture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4" y="3201"/>
                <a:ext cx="90" cy="1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19"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7" y="3201"/>
                <a:ext cx="90" cy="1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20" name="Picture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2" y="3201"/>
                <a:ext cx="90" cy="1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21" name="Picture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5" y="3201"/>
                <a:ext cx="90" cy="1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22" name="Picture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37" y="3201"/>
                <a:ext cx="90" cy="1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12323" name="Group 35"/>
            <p:cNvGrpSpPr>
              <a:grpSpLocks/>
            </p:cNvGrpSpPr>
            <p:nvPr/>
          </p:nvGrpSpPr>
          <p:grpSpPr bwMode="auto">
            <a:xfrm>
              <a:off x="5520" y="3201"/>
              <a:ext cx="748" cy="139"/>
              <a:chOff x="5520" y="3201"/>
              <a:chExt cx="748" cy="139"/>
            </a:xfrm>
          </p:grpSpPr>
          <p:pic>
            <p:nvPicPr>
              <p:cNvPr id="12324" name="Picture 3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20" y="3212"/>
                <a:ext cx="78" cy="1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25" name="Picture 3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05" y="3206"/>
                <a:ext cx="79" cy="1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26" name="Picture 3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87" y="3249"/>
                <a:ext cx="81" cy="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27" name="Picture 3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01" y="3201"/>
                <a:ext cx="85" cy="1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28" name="Picture 4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90" y="3201"/>
                <a:ext cx="85" cy="1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29" name="Picture 4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00" y="3201"/>
                <a:ext cx="85" cy="1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30" name="Picture 4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88" y="3201"/>
                <a:ext cx="85" cy="1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31" name="Picture 4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76" y="3201"/>
                <a:ext cx="85" cy="1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sp>
        <p:nvSpPr>
          <p:cNvPr id="12332" name="Text Box 44"/>
          <p:cNvSpPr txBox="1">
            <a:spLocks noChangeArrowheads="1"/>
          </p:cNvSpPr>
          <p:nvPr/>
        </p:nvSpPr>
        <p:spPr bwMode="auto">
          <a:xfrm>
            <a:off x="434975" y="171450"/>
            <a:ext cx="10190163" cy="881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buClrTx/>
              <a:buFontTx/>
              <a:buNone/>
            </a:pPr>
            <a:r>
              <a:rPr lang="en-GB" altLang="it-IT" sz="3200">
                <a:solidFill>
                  <a:srgbClr val="00AEEF"/>
                </a:solidFill>
              </a:rPr>
              <a:t>Corrente ad alta frequenza</a:t>
            </a:r>
          </a:p>
        </p:txBody>
      </p:sp>
      <p:sp>
        <p:nvSpPr>
          <p:cNvPr id="12333" name="Text Box 45"/>
          <p:cNvSpPr txBox="1">
            <a:spLocks noChangeArrowheads="1"/>
          </p:cNvSpPr>
          <p:nvPr/>
        </p:nvSpPr>
        <p:spPr bwMode="auto">
          <a:xfrm>
            <a:off x="434975" y="1633538"/>
            <a:ext cx="10190163" cy="4081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2334" name="Text Box 46"/>
          <p:cNvSpPr txBox="1">
            <a:spLocks noChangeArrowheads="1"/>
          </p:cNvSpPr>
          <p:nvPr/>
        </p:nvSpPr>
        <p:spPr bwMode="auto">
          <a:xfrm>
            <a:off x="434975" y="979488"/>
            <a:ext cx="10190163" cy="32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2335" name="Freeform 47"/>
          <p:cNvSpPr>
            <a:spLocks noChangeArrowheads="1"/>
          </p:cNvSpPr>
          <p:nvPr/>
        </p:nvSpPr>
        <p:spPr bwMode="auto">
          <a:xfrm>
            <a:off x="1262063" y="1706563"/>
            <a:ext cx="8420100" cy="3509962"/>
          </a:xfrm>
          <a:custGeom>
            <a:avLst/>
            <a:gdLst>
              <a:gd name="G0" fmla="+- 478 0 0"/>
              <a:gd name="G1" fmla="*/ G0 1 4385"/>
              <a:gd name="G2" fmla="+- 41426 0 0"/>
              <a:gd name="G3" fmla="*/ G2 1 2438"/>
              <a:gd name="G4" fmla="+- 478 0 0"/>
              <a:gd name="G5" fmla="*/ G4 1 4385"/>
              <a:gd name="G6" fmla="+- 15380 0 0"/>
              <a:gd name="G7" fmla="*/ G6 1 2438"/>
              <a:gd name="G8" fmla="+- 12116 0 0"/>
              <a:gd name="G9" fmla="*/ G8 1 4385"/>
              <a:gd name="G10" fmla="+- 7368 0 0"/>
              <a:gd name="G11" fmla="*/ G10 1 2438"/>
              <a:gd name="G12" fmla="+- 8760 0 0"/>
              <a:gd name="G13" fmla="*/ G12 1 4385"/>
              <a:gd name="G14" fmla="+- 37538 0 0"/>
              <a:gd name="G15" fmla="*/ G14 1 2438"/>
              <a:gd name="G16" fmla="+- 64404 0 0"/>
              <a:gd name="G17" fmla="*/ G16 1 4385"/>
              <a:gd name="G18" fmla="+- 50888 0 0"/>
              <a:gd name="G19" fmla="*/ G18 1 2438"/>
              <a:gd name="G20" fmla="+- 26177 0 0"/>
              <a:gd name="G21" fmla="*/ G20 1 4385"/>
              <a:gd name="G22" fmla="+- 50888 0 0"/>
              <a:gd name="G23" fmla="*/ G22 1 2438"/>
              <a:gd name="G24" fmla="+- 4385 0 0"/>
              <a:gd name="G25" fmla="+- 2438 0 0"/>
              <a:gd name="T0" fmla="*/ 30 w 4385"/>
              <a:gd name="T1" fmla="*/ 2275 h 2438"/>
              <a:gd name="T2" fmla="*/ 30 w 4385"/>
              <a:gd name="T3" fmla="*/ 302 h 2438"/>
              <a:gd name="T4" fmla="*/ 212 w 4385"/>
              <a:gd name="T5" fmla="*/ 460 h 2438"/>
              <a:gd name="T6" fmla="*/ 824 w 4385"/>
              <a:gd name="T7" fmla="*/ 2139 h 2438"/>
              <a:gd name="T8" fmla="*/ 1300 w 4385"/>
              <a:gd name="T9" fmla="*/ 2252 h 2438"/>
              <a:gd name="T10" fmla="*/ 4385 w 4385"/>
              <a:gd name="T11" fmla="*/ 2252 h 2438"/>
            </a:gdLst>
            <a:ahLst/>
            <a:cxnLst>
              <a:cxn ang="0">
                <a:pos x="T0" y="T1"/>
              </a:cxn>
              <a:cxn ang="0">
                <a:pos x="T2" y="T3"/>
              </a:cxn>
              <a:cxn ang="0">
                <a:pos x="T4" y="T5"/>
              </a:cxn>
              <a:cxn ang="0">
                <a:pos x="T6" y="T7"/>
              </a:cxn>
              <a:cxn ang="0">
                <a:pos x="T8" y="T9"/>
              </a:cxn>
              <a:cxn ang="0">
                <a:pos x="T10" y="T11"/>
              </a:cxn>
            </a:cxnLst>
            <a:rect l="0" t="0" r="r" b="b"/>
            <a:pathLst>
              <a:path w="4385" h="2438">
                <a:moveTo>
                  <a:pt x="30" y="2275"/>
                </a:moveTo>
                <a:cubicBezTo>
                  <a:pt x="15" y="1439"/>
                  <a:pt x="0" y="604"/>
                  <a:pt x="30" y="302"/>
                </a:cubicBezTo>
                <a:cubicBezTo>
                  <a:pt x="60" y="0"/>
                  <a:pt x="80" y="154"/>
                  <a:pt x="212" y="460"/>
                </a:cubicBezTo>
                <a:cubicBezTo>
                  <a:pt x="344" y="766"/>
                  <a:pt x="643" y="1840"/>
                  <a:pt x="824" y="2139"/>
                </a:cubicBezTo>
                <a:cubicBezTo>
                  <a:pt x="1005" y="2438"/>
                  <a:pt x="706" y="2233"/>
                  <a:pt x="1300" y="2252"/>
                </a:cubicBezTo>
                <a:cubicBezTo>
                  <a:pt x="1894" y="2271"/>
                  <a:pt x="3871" y="2252"/>
                  <a:pt x="4385" y="2252"/>
                </a:cubicBez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nvGrpSpPr>
          <p:cNvPr id="12337" name="Group 49"/>
          <p:cNvGrpSpPr>
            <a:grpSpLocks/>
          </p:cNvGrpSpPr>
          <p:nvPr/>
        </p:nvGrpSpPr>
        <p:grpSpPr bwMode="auto">
          <a:xfrm>
            <a:off x="9723438" y="4727575"/>
            <a:ext cx="511175" cy="579438"/>
            <a:chOff x="6125" y="2978"/>
            <a:chExt cx="322" cy="365"/>
          </a:xfrm>
        </p:grpSpPr>
        <p:pic>
          <p:nvPicPr>
            <p:cNvPr id="12338" name="Picture 5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20160000">
              <a:off x="6156" y="3098"/>
              <a:ext cx="239" cy="20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39" name="Picture 5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660000">
              <a:off x="6184" y="2999"/>
              <a:ext cx="247" cy="19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12340" name="Group 52"/>
          <p:cNvGrpSpPr>
            <a:grpSpLocks/>
          </p:cNvGrpSpPr>
          <p:nvPr/>
        </p:nvGrpSpPr>
        <p:grpSpPr bwMode="auto">
          <a:xfrm>
            <a:off x="952500" y="1611313"/>
            <a:ext cx="9028113" cy="3465512"/>
            <a:chOff x="600" y="1015"/>
            <a:chExt cx="5687" cy="2183"/>
          </a:xfrm>
        </p:grpSpPr>
        <p:grpSp>
          <p:nvGrpSpPr>
            <p:cNvPr id="12341" name="Group 53"/>
            <p:cNvGrpSpPr>
              <a:grpSpLocks/>
            </p:cNvGrpSpPr>
            <p:nvPr/>
          </p:nvGrpSpPr>
          <p:grpSpPr bwMode="auto">
            <a:xfrm>
              <a:off x="803" y="3113"/>
              <a:ext cx="5484" cy="71"/>
              <a:chOff x="803" y="3113"/>
              <a:chExt cx="5484" cy="71"/>
            </a:xfrm>
          </p:grpSpPr>
          <p:pic>
            <p:nvPicPr>
              <p:cNvPr id="12342" name="Picture 5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16200000">
                <a:off x="2008" y="3093"/>
                <a:ext cx="61" cy="1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43" name="Picture 5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16200000">
                <a:off x="3270" y="3093"/>
                <a:ext cx="61" cy="1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44" name="Picture 5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16200000">
                <a:off x="4516" y="3093"/>
                <a:ext cx="61" cy="1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45" name="Picture 5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16200000">
                <a:off x="5760" y="3093"/>
                <a:ext cx="61" cy="1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46" name="Picture 5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3" y="3113"/>
                <a:ext cx="5484" cy="3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12347" name="Group 59"/>
            <p:cNvGrpSpPr>
              <a:grpSpLocks/>
            </p:cNvGrpSpPr>
            <p:nvPr/>
          </p:nvGrpSpPr>
          <p:grpSpPr bwMode="auto">
            <a:xfrm>
              <a:off x="600" y="1015"/>
              <a:ext cx="377" cy="2183"/>
              <a:chOff x="600" y="1015"/>
              <a:chExt cx="377" cy="2183"/>
            </a:xfrm>
          </p:grpSpPr>
          <p:grpSp>
            <p:nvGrpSpPr>
              <p:cNvPr id="12348" name="Group 60"/>
              <p:cNvGrpSpPr>
                <a:grpSpLocks/>
              </p:cNvGrpSpPr>
              <p:nvPr/>
            </p:nvGrpSpPr>
            <p:grpSpPr bwMode="auto">
              <a:xfrm>
                <a:off x="600" y="1015"/>
                <a:ext cx="377" cy="426"/>
                <a:chOff x="600" y="1015"/>
                <a:chExt cx="377" cy="426"/>
              </a:xfrm>
            </p:grpSpPr>
            <p:pic>
              <p:nvPicPr>
                <p:cNvPr id="12349" name="Picture 6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20160000">
                  <a:off x="636" y="1154"/>
                  <a:ext cx="286" cy="24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50" name="Picture 6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660000">
                  <a:off x="657" y="1041"/>
                  <a:ext cx="301" cy="23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12351" name="Picture 6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59" y="1165"/>
                <a:ext cx="89" cy="20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grpSp>
        <p:nvGrpSpPr>
          <p:cNvPr id="12352" name="Group 64"/>
          <p:cNvGrpSpPr>
            <a:grpSpLocks/>
          </p:cNvGrpSpPr>
          <p:nvPr/>
        </p:nvGrpSpPr>
        <p:grpSpPr bwMode="auto">
          <a:xfrm>
            <a:off x="1487488" y="3344863"/>
            <a:ext cx="3452812" cy="238125"/>
            <a:chOff x="937" y="2107"/>
            <a:chExt cx="2175" cy="150"/>
          </a:xfrm>
        </p:grpSpPr>
        <p:pic>
          <p:nvPicPr>
            <p:cNvPr id="12353" name="Picture 6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56" y="2107"/>
              <a:ext cx="71" cy="1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54" name="Picture 6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75" y="2107"/>
              <a:ext cx="80" cy="1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55" name="Picture 6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84" y="2107"/>
              <a:ext cx="102" cy="1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56" name="Picture 6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391" y="2107"/>
              <a:ext cx="99" cy="1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57" name="Picture 6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324" y="2107"/>
              <a:ext cx="68" cy="1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58" name="Picture 7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219" y="2107"/>
              <a:ext cx="102" cy="1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59" name="Picture 7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126" y="2107"/>
              <a:ext cx="93" cy="1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60" name="Picture 7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37" y="2107"/>
              <a:ext cx="93" cy="1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61" name="Picture 7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31" y="2107"/>
              <a:ext cx="96" cy="1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62" name="Picture 7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490" y="2107"/>
              <a:ext cx="93" cy="1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63" name="Picture 7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782" y="2107"/>
              <a:ext cx="93" cy="1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64" name="Picture 7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028" y="2107"/>
              <a:ext cx="102" cy="1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65" name="Picture 7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683" y="2117"/>
              <a:ext cx="87" cy="1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66" name="Picture 78"/>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345" y="2107"/>
              <a:ext cx="87" cy="1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67" name="Picture 7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40" y="2107"/>
              <a:ext cx="102" cy="1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68" name="Picture 80"/>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2435" y="2107"/>
              <a:ext cx="26" cy="1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69" name="Picture 8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50" y="2107"/>
              <a:ext cx="71" cy="1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70" name="Picture 8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66" y="2107"/>
              <a:ext cx="80" cy="1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71" name="Picture 8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466" y="2107"/>
              <a:ext cx="99" cy="1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72" name="Picture 8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947" y="2107"/>
              <a:ext cx="68" cy="1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73" name="Picture 8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019" y="2107"/>
              <a:ext cx="93" cy="1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74" name="Picture 8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569" y="2107"/>
              <a:ext cx="93" cy="1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75" name="Picture 8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825" y="2107"/>
              <a:ext cx="87" cy="1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76" name="Picture 88"/>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2916" y="2107"/>
              <a:ext cx="26" cy="1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12377" name="Group 89"/>
          <p:cNvGrpSpPr>
            <a:grpSpLocks/>
          </p:cNvGrpSpPr>
          <p:nvPr/>
        </p:nvGrpSpPr>
        <p:grpSpPr bwMode="auto">
          <a:xfrm>
            <a:off x="433388" y="977900"/>
            <a:ext cx="8018462" cy="344488"/>
            <a:chOff x="273" y="616"/>
            <a:chExt cx="5051" cy="217"/>
          </a:xfrm>
        </p:grpSpPr>
        <p:pic>
          <p:nvPicPr>
            <p:cNvPr id="12378" name="Picture 90"/>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861" y="632"/>
              <a:ext cx="163" cy="2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79" name="Picture 9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678" y="632"/>
              <a:ext cx="197" cy="2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80" name="Picture 9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281" y="632"/>
              <a:ext cx="149" cy="2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81" name="Picture 93"/>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540" y="632"/>
              <a:ext cx="162" cy="2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82" name="Picture 94"/>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165" y="632"/>
              <a:ext cx="129" cy="2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83" name="Picture 95"/>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417" y="632"/>
              <a:ext cx="137" cy="2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84" name="Picture 96"/>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933" y="632"/>
              <a:ext cx="136" cy="2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85" name="Picture 97"/>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688" y="632"/>
              <a:ext cx="135" cy="2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86" name="Picture 98"/>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809" y="632"/>
              <a:ext cx="137" cy="2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87" name="Picture 99"/>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425" y="622"/>
              <a:ext cx="41" cy="2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88" name="Picture 100"/>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727" y="617"/>
              <a:ext cx="103" cy="2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89" name="Picture 101"/>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611" y="617"/>
              <a:ext cx="117" cy="2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90" name="Picture 102"/>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196" y="617"/>
              <a:ext cx="146" cy="2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91" name="Picture 103"/>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922" y="617"/>
              <a:ext cx="143" cy="2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92" name="Picture 104"/>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825" y="617"/>
              <a:ext cx="98" cy="2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93" name="Picture 105"/>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77" y="617"/>
              <a:ext cx="150" cy="2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94" name="Picture 106"/>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544" y="617"/>
              <a:ext cx="134" cy="2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95" name="Picture 107"/>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73" y="617"/>
              <a:ext cx="136" cy="2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96" name="Picture 108"/>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408" y="617"/>
              <a:ext cx="138" cy="2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97" name="Picture 109"/>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063" y="617"/>
              <a:ext cx="134" cy="2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98" name="Picture 110"/>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479" y="617"/>
              <a:ext cx="134" cy="2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99" name="Picture 111"/>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828" y="617"/>
              <a:ext cx="150" cy="2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00" name="Picture 112"/>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2634" y="622"/>
              <a:ext cx="134" cy="2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01" name="Picture 113"/>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128" y="622"/>
              <a:ext cx="146" cy="2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02" name="Picture 114"/>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584" y="624"/>
              <a:ext cx="103" cy="2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03" name="Picture 11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362" y="617"/>
              <a:ext cx="125" cy="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04" name="Picture 11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075" y="616"/>
              <a:ext cx="125" cy="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05" name="Picture 117"/>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5205" y="674"/>
              <a:ext cx="119" cy="1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06" name="Picture 118"/>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287" y="623"/>
              <a:ext cx="126" cy="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07" name="Picture 119"/>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2478" y="622"/>
              <a:ext cx="143" cy="2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08" name="Picture 120"/>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780" y="622"/>
              <a:ext cx="117" cy="2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09" name="Picture 121"/>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910" y="622"/>
              <a:ext cx="103" cy="2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10" name="Picture 122"/>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3163" y="622"/>
              <a:ext cx="41" cy="2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11" name="Picture 123"/>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025" y="623"/>
              <a:ext cx="126" cy="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12" name="Picture 124"/>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3217" y="622"/>
              <a:ext cx="98" cy="2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13" name="Picture 125"/>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327" y="622"/>
              <a:ext cx="136" cy="2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12414" name="Group 126"/>
          <p:cNvGrpSpPr>
            <a:grpSpLocks/>
          </p:cNvGrpSpPr>
          <p:nvPr/>
        </p:nvGrpSpPr>
        <p:grpSpPr bwMode="auto">
          <a:xfrm>
            <a:off x="1497013" y="1712913"/>
            <a:ext cx="1460500" cy="696912"/>
            <a:chOff x="943" y="1079"/>
            <a:chExt cx="920" cy="439"/>
          </a:xfrm>
        </p:grpSpPr>
        <p:grpSp>
          <p:nvGrpSpPr>
            <p:cNvPr id="12415" name="Group 127"/>
            <p:cNvGrpSpPr>
              <a:grpSpLocks/>
            </p:cNvGrpSpPr>
            <p:nvPr/>
          </p:nvGrpSpPr>
          <p:grpSpPr bwMode="auto">
            <a:xfrm>
              <a:off x="1374" y="1379"/>
              <a:ext cx="489" cy="139"/>
              <a:chOff x="1374" y="1379"/>
              <a:chExt cx="489" cy="139"/>
            </a:xfrm>
          </p:grpSpPr>
          <p:pic>
            <p:nvPicPr>
              <p:cNvPr id="12416" name="Picture 128"/>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552" y="1379"/>
                <a:ext cx="93"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17" name="Picture 1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0" y="1379"/>
                <a:ext cx="87"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18" name="Picture 130"/>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452" y="1379"/>
                <a:ext cx="93"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19" name="Picture 131"/>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374" y="1379"/>
                <a:ext cx="77"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20" name="Picture 132"/>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780" y="1440"/>
                <a:ext cx="83" cy="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12421" name="Picture 133"/>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1774" y="1079"/>
              <a:ext cx="87"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22" name="Picture 134"/>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1668" y="1079"/>
              <a:ext cx="101"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23" name="Picture 135"/>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1071" y="1079"/>
              <a:ext cx="87"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24" name="Picture 136"/>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966" y="1079"/>
              <a:ext cx="101"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25" name="Picture 13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162" y="1079"/>
              <a:ext cx="104"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26" name="Picture 138"/>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1569" y="1079"/>
              <a:ext cx="95"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27" name="Picture 139"/>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1463" y="1079"/>
              <a:ext cx="102"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28" name="Picture 140"/>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269" y="1079"/>
              <a:ext cx="93"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29" name="Picture 14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366" y="1079"/>
              <a:ext cx="94"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2430" name="Group 142"/>
            <p:cNvGrpSpPr>
              <a:grpSpLocks/>
            </p:cNvGrpSpPr>
            <p:nvPr/>
          </p:nvGrpSpPr>
          <p:grpSpPr bwMode="auto">
            <a:xfrm>
              <a:off x="943" y="1223"/>
              <a:ext cx="913" cy="139"/>
              <a:chOff x="943" y="1223"/>
              <a:chExt cx="913" cy="139"/>
            </a:xfrm>
          </p:grpSpPr>
          <p:pic>
            <p:nvPicPr>
              <p:cNvPr id="12431" name="Picture 143"/>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1147" y="1223"/>
                <a:ext cx="27"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32" name="Picture 144"/>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1289" y="1223"/>
                <a:ext cx="92"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33" name="Picture 145"/>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943" y="1223"/>
                <a:ext cx="101"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34" name="Picture 146"/>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1052" y="1223"/>
                <a:ext cx="87"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35" name="Picture 147"/>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1182" y="1223"/>
                <a:ext cx="98"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36" name="Picture 148"/>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1390" y="1223"/>
                <a:ext cx="80"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37" name="Picture 149"/>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1478" y="1223"/>
                <a:ext cx="71"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38" name="Picture 150"/>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1652" y="1223"/>
                <a:ext cx="27"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39" name="Picture 151"/>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1557" y="1223"/>
                <a:ext cx="87"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40" name="Picture 152"/>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1688" y="1223"/>
                <a:ext cx="67"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41" name="Picture 153"/>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1763" y="1223"/>
                <a:ext cx="93"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12442" name="Group 154"/>
            <p:cNvGrpSpPr>
              <a:grpSpLocks/>
            </p:cNvGrpSpPr>
            <p:nvPr/>
          </p:nvGrpSpPr>
          <p:grpSpPr bwMode="auto">
            <a:xfrm>
              <a:off x="1133" y="1366"/>
              <a:ext cx="179" cy="140"/>
              <a:chOff x="1133" y="1366"/>
              <a:chExt cx="179" cy="140"/>
            </a:xfrm>
          </p:grpSpPr>
          <p:pic>
            <p:nvPicPr>
              <p:cNvPr id="12443" name="Picture 15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33" y="1367"/>
                <a:ext cx="71"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44" name="Picture 156"/>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225" y="1366"/>
                <a:ext cx="87" cy="1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grpSp>
        <p:nvGrpSpPr>
          <p:cNvPr id="12445" name="Group 157"/>
          <p:cNvGrpSpPr>
            <a:grpSpLocks/>
          </p:cNvGrpSpPr>
          <p:nvPr/>
        </p:nvGrpSpPr>
        <p:grpSpPr bwMode="auto">
          <a:xfrm>
            <a:off x="5102225" y="4357688"/>
            <a:ext cx="1755775" cy="574675"/>
            <a:chOff x="3214" y="2745"/>
            <a:chExt cx="1106" cy="362"/>
          </a:xfrm>
        </p:grpSpPr>
        <p:pic>
          <p:nvPicPr>
            <p:cNvPr id="12446" name="Picture 158"/>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rot="5400000">
              <a:off x="3495" y="2735"/>
              <a:ext cx="20" cy="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47" name="Picture 15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40" y="2748"/>
              <a:ext cx="89" cy="1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48" name="Picture 160"/>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3331" y="2748"/>
              <a:ext cx="92" cy="1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49" name="Picture 16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16200000">
              <a:off x="3232" y="2856"/>
              <a:ext cx="95" cy="1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50" name="Picture 162"/>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rot="5400000">
              <a:off x="3510" y="2741"/>
              <a:ext cx="49" cy="35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2451" name="Group 163"/>
            <p:cNvGrpSpPr>
              <a:grpSpLocks/>
            </p:cNvGrpSpPr>
            <p:nvPr/>
          </p:nvGrpSpPr>
          <p:grpSpPr bwMode="auto">
            <a:xfrm>
              <a:off x="3581" y="2791"/>
              <a:ext cx="281" cy="316"/>
              <a:chOff x="3581" y="2791"/>
              <a:chExt cx="281" cy="316"/>
            </a:xfrm>
          </p:grpSpPr>
          <p:pic>
            <p:nvPicPr>
              <p:cNvPr id="12452" name="Picture 16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20160000">
                <a:off x="3608" y="2893"/>
                <a:ext cx="213" cy="17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53" name="Picture 16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660000">
                <a:off x="3626" y="2810"/>
                <a:ext cx="222" cy="17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12454" name="Picture 166"/>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3944" y="2745"/>
              <a:ext cx="79" cy="1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55" name="Picture 16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750" y="2745"/>
              <a:ext cx="73" cy="1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56" name="Picture 16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122" y="2745"/>
              <a:ext cx="106" cy="1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57" name="Picture 16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37" y="2745"/>
              <a:ext cx="73" cy="1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58" name="Picture 170"/>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3652" y="2745"/>
              <a:ext cx="89" cy="1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59" name="Picture 171"/>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3536" y="2745"/>
              <a:ext cx="104" cy="1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60" name="Picture 17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835" y="2745"/>
              <a:ext cx="96" cy="1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61" name="Picture 173"/>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4241" y="2745"/>
              <a:ext cx="79" cy="1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12462" name="Group 174"/>
          <p:cNvGrpSpPr>
            <a:grpSpLocks/>
          </p:cNvGrpSpPr>
          <p:nvPr/>
        </p:nvGrpSpPr>
        <p:grpSpPr bwMode="auto">
          <a:xfrm>
            <a:off x="9364663" y="5286375"/>
            <a:ext cx="1304925" cy="222250"/>
            <a:chOff x="5899" y="3330"/>
            <a:chExt cx="822" cy="140"/>
          </a:xfrm>
        </p:grpSpPr>
        <p:pic>
          <p:nvPicPr>
            <p:cNvPr id="12463" name="Picture 17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986" y="3330"/>
              <a:ext cx="104"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64" name="Picture 176"/>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6181" y="3330"/>
              <a:ext cx="112"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65" name="Picture 177"/>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5899" y="3330"/>
              <a:ext cx="89"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66" name="Picture 178"/>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6088" y="3330"/>
              <a:ext cx="95"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67" name="Picture 17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474" y="3330"/>
              <a:ext cx="94"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68" name="Picture 18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290" y="3330"/>
              <a:ext cx="93"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69" name="Picture 181"/>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6381" y="3330"/>
              <a:ext cx="95"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70" name="Picture 182"/>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6558" y="3331"/>
              <a:ext cx="87" cy="1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71" name="Picture 183"/>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6650" y="3374"/>
              <a:ext cx="71" cy="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3313" name="Group 1"/>
          <p:cNvGrpSpPr>
            <a:grpSpLocks/>
          </p:cNvGrpSpPr>
          <p:nvPr/>
        </p:nvGrpSpPr>
        <p:grpSpPr bwMode="auto">
          <a:xfrm>
            <a:off x="365125" y="2828925"/>
            <a:ext cx="6465888" cy="2995613"/>
            <a:chOff x="230" y="1782"/>
            <a:chExt cx="4073" cy="1887"/>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r="41008"/>
            <a:stretch>
              <a:fillRect/>
            </a:stretch>
          </p:blipFill>
          <p:spPr bwMode="auto">
            <a:xfrm>
              <a:off x="230" y="1782"/>
              <a:ext cx="3943" cy="1887"/>
            </a:xfrm>
            <a:prstGeom prst="rect">
              <a:avLst/>
            </a:prstGeom>
            <a:noFill/>
            <a:ln>
              <a:noFill/>
            </a:ln>
            <a:effectLst/>
            <a:extLst>
              <a:ext uri="{909E8E84-426E-40DD-AFC4-6F175D3DCCD1}">
                <a14:hiddenFill xmlns:a14="http://schemas.microsoft.com/office/drawing/2010/main">
                  <a:blipFill dpi="0" rotWithShape="0">
                    <a:blip/>
                    <a:srcRect r="41008"/>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5" name="Rectangle 3"/>
            <p:cNvSpPr>
              <a:spLocks noChangeArrowheads="1"/>
            </p:cNvSpPr>
            <p:nvPr/>
          </p:nvSpPr>
          <p:spPr bwMode="auto">
            <a:xfrm>
              <a:off x="3499" y="1782"/>
              <a:ext cx="804" cy="575"/>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3316" name="Text Box 4"/>
          <p:cNvSpPr txBox="1">
            <a:spLocks noChangeArrowheads="1"/>
          </p:cNvSpPr>
          <p:nvPr/>
        </p:nvSpPr>
        <p:spPr bwMode="auto">
          <a:xfrm>
            <a:off x="2197100" y="685800"/>
            <a:ext cx="7385050"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buClrTx/>
              <a:buFontTx/>
              <a:buNone/>
            </a:pPr>
            <a:r>
              <a:rPr lang="en-GB" altLang="it-IT" sz="2600">
                <a:solidFill>
                  <a:srgbClr val="00CCFF"/>
                </a:solidFill>
              </a:rPr>
              <a:t>Effetto Termico sui tessuti biologici</a:t>
            </a:r>
          </a:p>
        </p:txBody>
      </p:sp>
      <p:sp>
        <p:nvSpPr>
          <p:cNvPr id="13317" name="Text Box 5"/>
          <p:cNvSpPr txBox="1">
            <a:spLocks noChangeArrowheads="1"/>
          </p:cNvSpPr>
          <p:nvPr/>
        </p:nvSpPr>
        <p:spPr bwMode="auto">
          <a:xfrm>
            <a:off x="1706563" y="1663700"/>
            <a:ext cx="8370887" cy="862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spcBef>
                <a:spcPts val="700"/>
              </a:spcBef>
              <a:buClrTx/>
              <a:buFontTx/>
              <a:buNone/>
            </a:pPr>
            <a:r>
              <a:rPr lang="en-GB" altLang="it-IT" sz="1600">
                <a:solidFill>
                  <a:srgbClr val="282828"/>
                </a:solidFill>
                <a:latin typeface="Arial" panose="020B0604020202020204" pitchFamily="34" charset="0"/>
                <a:ea typeface="MS PGothic" panose="020B0600070205080204" pitchFamily="34" charset="-128"/>
              </a:rPr>
              <a:t>Densità di corrente: corrente elettrica per unità di area (J = Ampere /cm²) </a:t>
            </a:r>
          </a:p>
          <a:p>
            <a:pPr eaLnBrk="1" hangingPunct="1">
              <a:spcBef>
                <a:spcPts val="700"/>
              </a:spcBef>
              <a:buClrTx/>
              <a:buFontTx/>
              <a:buNone/>
            </a:pPr>
            <a:r>
              <a:rPr lang="en-GB" altLang="it-IT" sz="1600">
                <a:solidFill>
                  <a:srgbClr val="282828"/>
                </a:solidFill>
                <a:latin typeface="Arial" panose="020B0604020202020204" pitchFamily="34" charset="0"/>
                <a:ea typeface="MS PGothic" panose="020B0600070205080204" pitchFamily="34" charset="-128"/>
              </a:rPr>
              <a:t>Maggiore è la densità di corrente maggiore è la concentrazione di calore generato</a:t>
            </a:r>
          </a:p>
        </p:txBody>
      </p:sp>
      <p:sp>
        <p:nvSpPr>
          <p:cNvPr id="13318" name="AutoShape 6"/>
          <p:cNvSpPr>
            <a:spLocks noChangeArrowheads="1"/>
          </p:cNvSpPr>
          <p:nvPr/>
        </p:nvSpPr>
        <p:spPr bwMode="auto">
          <a:xfrm>
            <a:off x="1511300" y="2087563"/>
            <a:ext cx="144463" cy="144462"/>
          </a:xfrm>
          <a:prstGeom prst="roundRect">
            <a:avLst>
              <a:gd name="adj" fmla="val 16667"/>
            </a:avLst>
          </a:prstGeom>
          <a:solidFill>
            <a:srgbClr val="CFE7F5"/>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3319" name="AutoShape 7"/>
          <p:cNvSpPr>
            <a:spLocks noChangeArrowheads="1"/>
          </p:cNvSpPr>
          <p:nvPr/>
        </p:nvSpPr>
        <p:spPr bwMode="auto">
          <a:xfrm>
            <a:off x="1512888" y="1763713"/>
            <a:ext cx="144462" cy="144462"/>
          </a:xfrm>
          <a:prstGeom prst="roundRect">
            <a:avLst>
              <a:gd name="adj" fmla="val 16667"/>
            </a:avLst>
          </a:prstGeom>
          <a:solidFill>
            <a:srgbClr val="CFE7F5"/>
          </a:solidFill>
          <a:ln w="9360"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pic>
        <p:nvPicPr>
          <p:cNvPr id="1332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0538" y="2735263"/>
            <a:ext cx="5105400" cy="2870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1349375" y="1730375"/>
            <a:ext cx="9493250" cy="344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panose="020F0502020204030204" pitchFamily="34" charset="0"/>
                <a:ea typeface="Microsoft YaHei" panose="020B0503020204020204" pitchFamily="34" charset="-122"/>
              </a:defRPr>
            </a:lvl9pPr>
          </a:lstStyle>
          <a:p>
            <a:pPr>
              <a:buClrTx/>
              <a:buFontTx/>
              <a:buNone/>
            </a:pPr>
            <a:r>
              <a:rPr lang="en-GB" altLang="it-IT" sz="2200">
                <a:cs typeface="Calibri" panose="020F0502020204030204" pitchFamily="34" charset="0"/>
              </a:rPr>
              <a:t>L’elettrochirurgia viene definita come l’utilizzo di corrente elettrica alternata ad alta frequenza su tessuti biologici per creare un effetto termico con scopi terapeutici.</a:t>
            </a:r>
          </a:p>
          <a:p>
            <a:pPr>
              <a:buClrTx/>
              <a:buFontTx/>
              <a:buNone/>
            </a:pPr>
            <a:endParaRPr lang="en-GB" altLang="it-IT" sz="2200">
              <a:cs typeface="Calibri" panose="020F0502020204030204" pitchFamily="34" charset="0"/>
            </a:endParaRPr>
          </a:p>
          <a:p>
            <a:pPr>
              <a:buClrTx/>
              <a:buFontTx/>
              <a:buNone/>
            </a:pPr>
            <a:endParaRPr lang="en-GB" altLang="it-IT" sz="2200">
              <a:cs typeface="Calibri" panose="020F0502020204030204" pitchFamily="34" charset="0"/>
            </a:endParaRPr>
          </a:p>
          <a:p>
            <a:pPr>
              <a:buClrTx/>
              <a:buFontTx/>
              <a:buNone/>
            </a:pPr>
            <a:r>
              <a:rPr lang="en-GB" altLang="it-IT" sz="2200">
                <a:cs typeface="Calibri" panose="020F0502020204030204" pitchFamily="34" charset="0"/>
              </a:rPr>
              <a:t> In ambito endoscopico l'elettrochirurgia viene impiegata per:</a:t>
            </a:r>
          </a:p>
          <a:p>
            <a:pPr>
              <a:buClrTx/>
              <a:buFontTx/>
              <a:buNone/>
            </a:pPr>
            <a:endParaRPr lang="en-GB" altLang="it-IT" sz="2200">
              <a:cs typeface="Calibri" panose="020F0502020204030204" pitchFamily="34" charset="0"/>
            </a:endParaRPr>
          </a:p>
          <a:p>
            <a:pPr>
              <a:buClrTx/>
              <a:buFontTx/>
              <a:buNone/>
            </a:pPr>
            <a:r>
              <a:rPr lang="en-GB" altLang="it-IT" sz="2200">
                <a:cs typeface="Calibri" panose="020F0502020204030204" pitchFamily="34" charset="0"/>
              </a:rPr>
              <a:t>- la resezione di lesioni (taglio/coagulazione)</a:t>
            </a:r>
          </a:p>
          <a:p>
            <a:pPr>
              <a:buClrTx/>
              <a:buFontTx/>
              <a:buNone/>
            </a:pPr>
            <a:r>
              <a:rPr lang="en-GB" altLang="it-IT" sz="2200">
                <a:cs typeface="Calibri" panose="020F0502020204030204" pitchFamily="34" charset="0"/>
              </a:rPr>
              <a:t>- la coagulazione di vasi sanguinanti (coagulazione) </a:t>
            </a:r>
          </a:p>
          <a:p>
            <a:pPr>
              <a:buClrTx/>
              <a:buFontTx/>
              <a:buNone/>
            </a:pPr>
            <a:r>
              <a:rPr lang="en-GB" altLang="it-IT" sz="2200">
                <a:cs typeface="Calibri" panose="020F0502020204030204" pitchFamily="34" charset="0"/>
              </a:rPr>
              <a:t>- devitalizzazione di tessuti (es. debulking di lesioni neoplastiche).</a:t>
            </a:r>
          </a:p>
        </p:txBody>
      </p:sp>
      <p:sp>
        <p:nvSpPr>
          <p:cNvPr id="14338" name="Text Box 2"/>
          <p:cNvSpPr txBox="1">
            <a:spLocks noChangeArrowheads="1"/>
          </p:cNvSpPr>
          <p:nvPr/>
        </p:nvSpPr>
        <p:spPr bwMode="auto">
          <a:xfrm>
            <a:off x="2195513" y="685800"/>
            <a:ext cx="7385050"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ctr">
              <a:buClrTx/>
              <a:buFontTx/>
              <a:buNone/>
            </a:pPr>
            <a:r>
              <a:rPr lang="en-GB" altLang="it-IT" sz="2600">
                <a:solidFill>
                  <a:srgbClr val="00CCFF"/>
                </a:solidFill>
              </a:rPr>
              <a:t>Elettrochirugia in endoscopia digestiva</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Light"/>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3211</Words>
  <Application>Microsoft Office PowerPoint</Application>
  <PresentationFormat>Personalizzato</PresentationFormat>
  <Paragraphs>345</Paragraphs>
  <Slides>53</Slides>
  <Notes>53</Notes>
  <HiddenSlides>0</HiddenSlides>
  <MMClips>0</MMClips>
  <ScaleCrop>false</ScaleCrop>
  <HeadingPairs>
    <vt:vector size="6" baseType="variant">
      <vt:variant>
        <vt:lpstr>Caratteri utilizzati</vt:lpstr>
      </vt:variant>
      <vt:variant>
        <vt:i4>10</vt:i4>
      </vt:variant>
      <vt:variant>
        <vt:lpstr>Tema</vt:lpstr>
      </vt:variant>
      <vt:variant>
        <vt:i4>4</vt:i4>
      </vt:variant>
      <vt:variant>
        <vt:lpstr>Titoli diapositive</vt:lpstr>
      </vt:variant>
      <vt:variant>
        <vt:i4>53</vt:i4>
      </vt:variant>
    </vt:vector>
  </HeadingPairs>
  <TitlesOfParts>
    <vt:vector size="67" baseType="lpstr">
      <vt:lpstr>Times New Roman</vt:lpstr>
      <vt:lpstr>Calibri Light</vt:lpstr>
      <vt:lpstr>Microsoft YaHei</vt:lpstr>
      <vt:lpstr>Calibri</vt:lpstr>
      <vt:lpstr>Arial</vt:lpstr>
      <vt:lpstr>Lucida Sans Unicode</vt:lpstr>
      <vt:lpstr>MS PGothic</vt:lpstr>
      <vt:lpstr>MS PGothic</vt:lpstr>
      <vt:lpstr>Wingdings</vt:lpstr>
      <vt:lpstr>Bookman Old Style</vt:lpstr>
      <vt:lpstr>Tema di Office</vt:lpstr>
      <vt:lpstr>Tema di Office</vt:lpstr>
      <vt:lpstr>Tema di Office</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ERCP</vt:lpstr>
      <vt:lpstr>ERCP</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Valeria Dal Palù</dc:creator>
  <cp:lastModifiedBy>Utente Windows</cp:lastModifiedBy>
  <cp:revision>4</cp:revision>
  <cp:lastPrinted>1601-01-01T00:00:00Z</cp:lastPrinted>
  <dcterms:created xsi:type="dcterms:W3CDTF">2018-09-25T08:56:06Z</dcterms:created>
  <dcterms:modified xsi:type="dcterms:W3CDTF">2019-09-26T09:28:31Z</dcterms:modified>
</cp:coreProperties>
</file>